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59"/>
  </p:notesMasterIdLst>
  <p:sldIdLst>
    <p:sldId id="256" r:id="rId2"/>
    <p:sldId id="308" r:id="rId3"/>
    <p:sldId id="264" r:id="rId4"/>
    <p:sldId id="265" r:id="rId5"/>
    <p:sldId id="257" r:id="rId6"/>
    <p:sldId id="259" r:id="rId7"/>
    <p:sldId id="261" r:id="rId8"/>
    <p:sldId id="262" r:id="rId9"/>
    <p:sldId id="258" r:id="rId10"/>
    <p:sldId id="267" r:id="rId11"/>
    <p:sldId id="268" r:id="rId12"/>
    <p:sldId id="260" r:id="rId13"/>
    <p:sldId id="263" r:id="rId14"/>
    <p:sldId id="269" r:id="rId15"/>
    <p:sldId id="302" r:id="rId16"/>
    <p:sldId id="288" r:id="rId17"/>
    <p:sldId id="309" r:id="rId18"/>
    <p:sldId id="310" r:id="rId19"/>
    <p:sldId id="311" r:id="rId20"/>
    <p:sldId id="312" r:id="rId21"/>
    <p:sldId id="313" r:id="rId22"/>
    <p:sldId id="316" r:id="rId23"/>
    <p:sldId id="315" r:id="rId24"/>
    <p:sldId id="270" r:id="rId25"/>
    <p:sldId id="294" r:id="rId26"/>
    <p:sldId id="295" r:id="rId27"/>
    <p:sldId id="296" r:id="rId28"/>
    <p:sldId id="297" r:id="rId29"/>
    <p:sldId id="298" r:id="rId30"/>
    <p:sldId id="299" r:id="rId31"/>
    <p:sldId id="300" r:id="rId32"/>
    <p:sldId id="301" r:id="rId33"/>
    <p:sldId id="293" r:id="rId34"/>
    <p:sldId id="306" r:id="rId35"/>
    <p:sldId id="314" r:id="rId36"/>
    <p:sldId id="271" r:id="rId37"/>
    <p:sldId id="272" r:id="rId38"/>
    <p:sldId id="273" r:id="rId39"/>
    <p:sldId id="274" r:id="rId40"/>
    <p:sldId id="275" r:id="rId41"/>
    <p:sldId id="276" r:id="rId42"/>
    <p:sldId id="277" r:id="rId43"/>
    <p:sldId id="278" r:id="rId44"/>
    <p:sldId id="279" r:id="rId45"/>
    <p:sldId id="280" r:id="rId46"/>
    <p:sldId id="281" r:id="rId47"/>
    <p:sldId id="282" r:id="rId48"/>
    <p:sldId id="283" r:id="rId49"/>
    <p:sldId id="284" r:id="rId50"/>
    <p:sldId id="285" r:id="rId51"/>
    <p:sldId id="286" r:id="rId52"/>
    <p:sldId id="287" r:id="rId53"/>
    <p:sldId id="303" r:id="rId54"/>
    <p:sldId id="304" r:id="rId55"/>
    <p:sldId id="305" r:id="rId56"/>
    <p:sldId id="307" r:id="rId57"/>
    <p:sldId id="291"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18D9E7-32D2-4D63-A3EC-C85952CE3197}" type="doc">
      <dgm:prSet loTypeId="urn:microsoft.com/office/officeart/2005/8/layout/target1" loCatId="relationship" qsTypeId="urn:microsoft.com/office/officeart/2005/8/quickstyle/3d3" qsCatId="3D" csTypeId="urn:microsoft.com/office/officeart/2005/8/colors/accent1_2" csCatId="accent1" phldr="1"/>
      <dgm:spPr/>
    </dgm:pt>
    <dgm:pt modelId="{74401E74-EA3B-49EF-914D-4EC1FD62BC53}">
      <dgm:prSet phldrT="[Text]" custT="1"/>
      <dgm:spPr/>
      <dgm:t>
        <a:bodyPr/>
        <a:lstStyle/>
        <a:p>
          <a:r>
            <a:rPr lang="lv-LV" sz="2000" b="1" dirty="0" smtClean="0">
              <a:latin typeface="Calibri" pitchFamily="34" charset="0"/>
            </a:rPr>
            <a:t>Augstskolu gatavība uzņemt TVVP</a:t>
          </a:r>
          <a:endParaRPr lang="lv-LV" sz="2000" b="1" dirty="0">
            <a:latin typeface="Calibri" pitchFamily="34" charset="0"/>
          </a:endParaRPr>
        </a:p>
      </dgm:t>
    </dgm:pt>
    <dgm:pt modelId="{CCC8F071-FF72-4D09-9487-B0B7D3FAAE30}" type="parTrans" cxnId="{68B5261D-381E-45A3-BC96-76D0E86890E9}">
      <dgm:prSet/>
      <dgm:spPr/>
      <dgm:t>
        <a:bodyPr/>
        <a:lstStyle/>
        <a:p>
          <a:endParaRPr lang="lv-LV"/>
        </a:p>
      </dgm:t>
    </dgm:pt>
    <dgm:pt modelId="{9F0E73DC-A4AB-40B2-BA51-E01D49D6439F}" type="sibTrans" cxnId="{68B5261D-381E-45A3-BC96-76D0E86890E9}">
      <dgm:prSet/>
      <dgm:spPr/>
      <dgm:t>
        <a:bodyPr/>
        <a:lstStyle/>
        <a:p>
          <a:endParaRPr lang="lv-LV"/>
        </a:p>
      </dgm:t>
    </dgm:pt>
    <dgm:pt modelId="{2AD640D4-BFEE-4D15-8C1A-6CAE7D88609E}">
      <dgm:prSet phldrT="[Text]" custT="1"/>
      <dgm:spPr/>
      <dgm:t>
        <a:bodyPr/>
        <a:lstStyle/>
        <a:p>
          <a:r>
            <a:rPr lang="lv-LV" sz="2000" b="1" dirty="0" smtClean="0">
              <a:latin typeface="Calibri" pitchFamily="34" charset="0"/>
            </a:rPr>
            <a:t>Latvijas sabiedrības gatavība pieņemt TVVP</a:t>
          </a:r>
          <a:endParaRPr lang="lv-LV" sz="2000" b="1" dirty="0">
            <a:latin typeface="Calibri" pitchFamily="34" charset="0"/>
          </a:endParaRPr>
        </a:p>
      </dgm:t>
    </dgm:pt>
    <dgm:pt modelId="{4681F8C1-2021-446A-A62A-E78DF83C7988}" type="parTrans" cxnId="{70C06837-CD63-4253-8AF7-093244FEA4DE}">
      <dgm:prSet/>
      <dgm:spPr/>
      <dgm:t>
        <a:bodyPr/>
        <a:lstStyle/>
        <a:p>
          <a:endParaRPr lang="lv-LV"/>
        </a:p>
      </dgm:t>
    </dgm:pt>
    <dgm:pt modelId="{8328875B-0716-438C-AE8D-8E9E8E4E6B95}" type="sibTrans" cxnId="{70C06837-CD63-4253-8AF7-093244FEA4DE}">
      <dgm:prSet/>
      <dgm:spPr/>
      <dgm:t>
        <a:bodyPr/>
        <a:lstStyle/>
        <a:p>
          <a:endParaRPr lang="lv-LV"/>
        </a:p>
      </dgm:t>
    </dgm:pt>
    <dgm:pt modelId="{A6593D8E-252A-4535-82CA-5DC086F71F8E}">
      <dgm:prSet phldrT="[Text]" custT="1"/>
      <dgm:spPr/>
      <dgm:t>
        <a:bodyPr/>
        <a:lstStyle/>
        <a:p>
          <a:r>
            <a:rPr lang="lv-LV" sz="2000" b="1" dirty="0" smtClean="0">
              <a:latin typeface="Calibri" pitchFamily="34" charset="0"/>
            </a:rPr>
            <a:t>ES sabiedrības migrācija un demogrāfiskās izmaiņas </a:t>
          </a:r>
          <a:endParaRPr lang="lv-LV" sz="2000" b="1" dirty="0">
            <a:latin typeface="Calibri" pitchFamily="34" charset="0"/>
          </a:endParaRPr>
        </a:p>
      </dgm:t>
    </dgm:pt>
    <dgm:pt modelId="{7C2D4B75-5C7E-4CCD-8F35-0F753A80BED3}" type="parTrans" cxnId="{14995E49-971B-40B3-BB93-938327E5CE72}">
      <dgm:prSet/>
      <dgm:spPr/>
      <dgm:t>
        <a:bodyPr/>
        <a:lstStyle/>
        <a:p>
          <a:endParaRPr lang="lv-LV"/>
        </a:p>
      </dgm:t>
    </dgm:pt>
    <dgm:pt modelId="{7DCFA0E5-0DC0-466C-A9AD-24ECB11F1FAA}" type="sibTrans" cxnId="{14995E49-971B-40B3-BB93-938327E5CE72}">
      <dgm:prSet/>
      <dgm:spPr/>
      <dgm:t>
        <a:bodyPr/>
        <a:lstStyle/>
        <a:p>
          <a:endParaRPr lang="lv-LV"/>
        </a:p>
      </dgm:t>
    </dgm:pt>
    <dgm:pt modelId="{325F736B-C82D-43BF-B546-7634FA08E068}" type="pres">
      <dgm:prSet presAssocID="{B218D9E7-32D2-4D63-A3EC-C85952CE3197}" presName="composite" presStyleCnt="0">
        <dgm:presLayoutVars>
          <dgm:chMax val="5"/>
          <dgm:dir/>
          <dgm:resizeHandles val="exact"/>
        </dgm:presLayoutVars>
      </dgm:prSet>
      <dgm:spPr/>
    </dgm:pt>
    <dgm:pt modelId="{FAD278A3-3546-4146-BB39-355FDD6C544E}" type="pres">
      <dgm:prSet presAssocID="{74401E74-EA3B-49EF-914D-4EC1FD62BC53}" presName="circle1" presStyleLbl="lnNode1" presStyleIdx="0" presStyleCnt="3"/>
      <dgm:spPr/>
    </dgm:pt>
    <dgm:pt modelId="{0620926F-1F1D-485A-9854-1A1E20324F4A}" type="pres">
      <dgm:prSet presAssocID="{74401E74-EA3B-49EF-914D-4EC1FD62BC53}" presName="text1" presStyleLbl="revTx" presStyleIdx="0" presStyleCnt="3" custScaleX="150250">
        <dgm:presLayoutVars>
          <dgm:bulletEnabled val="1"/>
        </dgm:presLayoutVars>
      </dgm:prSet>
      <dgm:spPr/>
      <dgm:t>
        <a:bodyPr/>
        <a:lstStyle/>
        <a:p>
          <a:endParaRPr lang="lv-LV"/>
        </a:p>
      </dgm:t>
    </dgm:pt>
    <dgm:pt modelId="{551B441E-4760-4D6A-B413-BEF7A375A06C}" type="pres">
      <dgm:prSet presAssocID="{74401E74-EA3B-49EF-914D-4EC1FD62BC53}" presName="line1" presStyleLbl="callout" presStyleIdx="0" presStyleCnt="6"/>
      <dgm:spPr/>
    </dgm:pt>
    <dgm:pt modelId="{AE15D2AF-3B90-4647-BE5D-FAF323269E40}" type="pres">
      <dgm:prSet presAssocID="{74401E74-EA3B-49EF-914D-4EC1FD62BC53}" presName="d1" presStyleLbl="callout" presStyleIdx="1" presStyleCnt="6"/>
      <dgm:spPr/>
    </dgm:pt>
    <dgm:pt modelId="{9800C643-AC69-4A0F-9AAF-605B48010C33}" type="pres">
      <dgm:prSet presAssocID="{2AD640D4-BFEE-4D15-8C1A-6CAE7D88609E}" presName="circle2" presStyleLbl="lnNode1" presStyleIdx="1" presStyleCnt="3"/>
      <dgm:spPr/>
    </dgm:pt>
    <dgm:pt modelId="{538FFB13-19D8-4AF7-8572-667CD7878051}" type="pres">
      <dgm:prSet presAssocID="{2AD640D4-BFEE-4D15-8C1A-6CAE7D88609E}" presName="text2" presStyleLbl="revTx" presStyleIdx="1" presStyleCnt="3" custScaleX="150250">
        <dgm:presLayoutVars>
          <dgm:bulletEnabled val="1"/>
        </dgm:presLayoutVars>
      </dgm:prSet>
      <dgm:spPr/>
      <dgm:t>
        <a:bodyPr/>
        <a:lstStyle/>
        <a:p>
          <a:endParaRPr lang="lv-LV"/>
        </a:p>
      </dgm:t>
    </dgm:pt>
    <dgm:pt modelId="{00E828FF-BAA7-407A-8B8F-E81886E34254}" type="pres">
      <dgm:prSet presAssocID="{2AD640D4-BFEE-4D15-8C1A-6CAE7D88609E}" presName="line2" presStyleLbl="callout" presStyleIdx="2" presStyleCnt="6"/>
      <dgm:spPr/>
    </dgm:pt>
    <dgm:pt modelId="{C34C7F02-ADA9-4C2F-A250-27A270DFBF33}" type="pres">
      <dgm:prSet presAssocID="{2AD640D4-BFEE-4D15-8C1A-6CAE7D88609E}" presName="d2" presStyleLbl="callout" presStyleIdx="3" presStyleCnt="6"/>
      <dgm:spPr/>
    </dgm:pt>
    <dgm:pt modelId="{AFECB8AD-0570-4B32-B7A5-00D1AAAF2026}" type="pres">
      <dgm:prSet presAssocID="{A6593D8E-252A-4535-82CA-5DC086F71F8E}" presName="circle3" presStyleLbl="lnNode1" presStyleIdx="2" presStyleCnt="3"/>
      <dgm:spPr/>
    </dgm:pt>
    <dgm:pt modelId="{04FCCD25-6165-427C-9C13-E0B6C01F48A9}" type="pres">
      <dgm:prSet presAssocID="{A6593D8E-252A-4535-82CA-5DC086F71F8E}" presName="text3" presStyleLbl="revTx" presStyleIdx="2" presStyleCnt="3" custScaleX="150250">
        <dgm:presLayoutVars>
          <dgm:bulletEnabled val="1"/>
        </dgm:presLayoutVars>
      </dgm:prSet>
      <dgm:spPr/>
      <dgm:t>
        <a:bodyPr/>
        <a:lstStyle/>
        <a:p>
          <a:endParaRPr lang="lv-LV"/>
        </a:p>
      </dgm:t>
    </dgm:pt>
    <dgm:pt modelId="{E8190E1C-DFBC-404E-ABE1-372D4242BEBE}" type="pres">
      <dgm:prSet presAssocID="{A6593D8E-252A-4535-82CA-5DC086F71F8E}" presName="line3" presStyleLbl="callout" presStyleIdx="4" presStyleCnt="6"/>
      <dgm:spPr/>
    </dgm:pt>
    <dgm:pt modelId="{C7239D2F-08FF-4959-9D73-6D0802285539}" type="pres">
      <dgm:prSet presAssocID="{A6593D8E-252A-4535-82CA-5DC086F71F8E}" presName="d3" presStyleLbl="callout" presStyleIdx="5" presStyleCnt="6"/>
      <dgm:spPr/>
    </dgm:pt>
  </dgm:ptLst>
  <dgm:cxnLst>
    <dgm:cxn modelId="{FDF88995-C9AD-44E5-9DF0-107FDE06FB79}" type="presOf" srcId="{74401E74-EA3B-49EF-914D-4EC1FD62BC53}" destId="{0620926F-1F1D-485A-9854-1A1E20324F4A}" srcOrd="0" destOrd="0" presId="urn:microsoft.com/office/officeart/2005/8/layout/target1"/>
    <dgm:cxn modelId="{77FCB896-5572-41F7-8B91-2570D98425E3}" type="presOf" srcId="{2AD640D4-BFEE-4D15-8C1A-6CAE7D88609E}" destId="{538FFB13-19D8-4AF7-8572-667CD7878051}" srcOrd="0" destOrd="0" presId="urn:microsoft.com/office/officeart/2005/8/layout/target1"/>
    <dgm:cxn modelId="{68B5261D-381E-45A3-BC96-76D0E86890E9}" srcId="{B218D9E7-32D2-4D63-A3EC-C85952CE3197}" destId="{74401E74-EA3B-49EF-914D-4EC1FD62BC53}" srcOrd="0" destOrd="0" parTransId="{CCC8F071-FF72-4D09-9487-B0B7D3FAAE30}" sibTransId="{9F0E73DC-A4AB-40B2-BA51-E01D49D6439F}"/>
    <dgm:cxn modelId="{70C06837-CD63-4253-8AF7-093244FEA4DE}" srcId="{B218D9E7-32D2-4D63-A3EC-C85952CE3197}" destId="{2AD640D4-BFEE-4D15-8C1A-6CAE7D88609E}" srcOrd="1" destOrd="0" parTransId="{4681F8C1-2021-446A-A62A-E78DF83C7988}" sibTransId="{8328875B-0716-438C-AE8D-8E9E8E4E6B95}"/>
    <dgm:cxn modelId="{ECD3516D-07C2-4062-8B4A-3333977DB2E6}" type="presOf" srcId="{A6593D8E-252A-4535-82CA-5DC086F71F8E}" destId="{04FCCD25-6165-427C-9C13-E0B6C01F48A9}" srcOrd="0" destOrd="0" presId="urn:microsoft.com/office/officeart/2005/8/layout/target1"/>
    <dgm:cxn modelId="{35B2E1E4-3885-46A2-B5EF-31265F7FD756}" type="presOf" srcId="{B218D9E7-32D2-4D63-A3EC-C85952CE3197}" destId="{325F736B-C82D-43BF-B546-7634FA08E068}" srcOrd="0" destOrd="0" presId="urn:microsoft.com/office/officeart/2005/8/layout/target1"/>
    <dgm:cxn modelId="{14995E49-971B-40B3-BB93-938327E5CE72}" srcId="{B218D9E7-32D2-4D63-A3EC-C85952CE3197}" destId="{A6593D8E-252A-4535-82CA-5DC086F71F8E}" srcOrd="2" destOrd="0" parTransId="{7C2D4B75-5C7E-4CCD-8F35-0F753A80BED3}" sibTransId="{7DCFA0E5-0DC0-466C-A9AD-24ECB11F1FAA}"/>
    <dgm:cxn modelId="{9662709F-ABD0-4BBF-8478-7CAD7C4BF630}" type="presParOf" srcId="{325F736B-C82D-43BF-B546-7634FA08E068}" destId="{FAD278A3-3546-4146-BB39-355FDD6C544E}" srcOrd="0" destOrd="0" presId="urn:microsoft.com/office/officeart/2005/8/layout/target1"/>
    <dgm:cxn modelId="{87E1CB82-C2FA-44F5-BE09-185655DF2C72}" type="presParOf" srcId="{325F736B-C82D-43BF-B546-7634FA08E068}" destId="{0620926F-1F1D-485A-9854-1A1E20324F4A}" srcOrd="1" destOrd="0" presId="urn:microsoft.com/office/officeart/2005/8/layout/target1"/>
    <dgm:cxn modelId="{27B2194A-EBA4-40B9-BCC9-2055078E3ADD}" type="presParOf" srcId="{325F736B-C82D-43BF-B546-7634FA08E068}" destId="{551B441E-4760-4D6A-B413-BEF7A375A06C}" srcOrd="2" destOrd="0" presId="urn:microsoft.com/office/officeart/2005/8/layout/target1"/>
    <dgm:cxn modelId="{AEFFD7BF-640C-4FB8-8CB6-F0D4826A22D3}" type="presParOf" srcId="{325F736B-C82D-43BF-B546-7634FA08E068}" destId="{AE15D2AF-3B90-4647-BE5D-FAF323269E40}" srcOrd="3" destOrd="0" presId="urn:microsoft.com/office/officeart/2005/8/layout/target1"/>
    <dgm:cxn modelId="{1BDFB82F-94EE-43F2-8553-653B87E30031}" type="presParOf" srcId="{325F736B-C82D-43BF-B546-7634FA08E068}" destId="{9800C643-AC69-4A0F-9AAF-605B48010C33}" srcOrd="4" destOrd="0" presId="urn:microsoft.com/office/officeart/2005/8/layout/target1"/>
    <dgm:cxn modelId="{8CABA779-C942-413B-BFE9-0ACB8673558E}" type="presParOf" srcId="{325F736B-C82D-43BF-B546-7634FA08E068}" destId="{538FFB13-19D8-4AF7-8572-667CD7878051}" srcOrd="5" destOrd="0" presId="urn:microsoft.com/office/officeart/2005/8/layout/target1"/>
    <dgm:cxn modelId="{FAC013D3-21F1-4030-BC79-378B85F27249}" type="presParOf" srcId="{325F736B-C82D-43BF-B546-7634FA08E068}" destId="{00E828FF-BAA7-407A-8B8F-E81886E34254}" srcOrd="6" destOrd="0" presId="urn:microsoft.com/office/officeart/2005/8/layout/target1"/>
    <dgm:cxn modelId="{74692F6C-45BC-4243-A55C-F7AB7C088C46}" type="presParOf" srcId="{325F736B-C82D-43BF-B546-7634FA08E068}" destId="{C34C7F02-ADA9-4C2F-A250-27A270DFBF33}" srcOrd="7" destOrd="0" presId="urn:microsoft.com/office/officeart/2005/8/layout/target1"/>
    <dgm:cxn modelId="{E3004B16-EA8F-4C27-A15A-752D35DBCB9F}" type="presParOf" srcId="{325F736B-C82D-43BF-B546-7634FA08E068}" destId="{AFECB8AD-0570-4B32-B7A5-00D1AAAF2026}" srcOrd="8" destOrd="0" presId="urn:microsoft.com/office/officeart/2005/8/layout/target1"/>
    <dgm:cxn modelId="{800A8ECB-1755-4A82-89F3-49FF3ED3712B}" type="presParOf" srcId="{325F736B-C82D-43BF-B546-7634FA08E068}" destId="{04FCCD25-6165-427C-9C13-E0B6C01F48A9}" srcOrd="9" destOrd="0" presId="urn:microsoft.com/office/officeart/2005/8/layout/target1"/>
    <dgm:cxn modelId="{9449FCD8-FA53-4E3F-9827-580E805299C7}" type="presParOf" srcId="{325F736B-C82D-43BF-B546-7634FA08E068}" destId="{E8190E1C-DFBC-404E-ABE1-372D4242BEBE}" srcOrd="10" destOrd="0" presId="urn:microsoft.com/office/officeart/2005/8/layout/target1"/>
    <dgm:cxn modelId="{86987576-DC61-44C4-B505-25CDAB1DF927}" type="presParOf" srcId="{325F736B-C82D-43BF-B546-7634FA08E068}" destId="{C7239D2F-08FF-4959-9D73-6D0802285539}" srcOrd="11"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5A0190-7385-4EE1-877B-BBCE1B8CC87E}" type="datetimeFigureOut">
              <a:rPr lang="lv-LV" smtClean="0"/>
              <a:t>29.07.2015.</a:t>
            </a:fld>
            <a:endParaRPr lang="lv-LV"/>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87A8BE-AB87-42E8-8B16-4F7F5D36C0D7}" type="slidenum">
              <a:rPr lang="lv-LV" smtClean="0"/>
              <a:t>‹#›</a:t>
            </a:fld>
            <a:endParaRPr lang="lv-LV"/>
          </a:p>
        </p:txBody>
      </p:sp>
    </p:spTree>
    <p:extLst>
      <p:ext uri="{BB962C8B-B14F-4D97-AF65-F5344CB8AC3E}">
        <p14:creationId xmlns:p14="http://schemas.microsoft.com/office/powerpoint/2010/main" val="1096935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12"/>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buFont typeface="Times New Roman" pitchFamily="18" charset="0"/>
              <a:buNone/>
            </a:pPr>
            <a:fld id="{91C1768C-0513-47DA-95B2-E5B9DB68EDF8}" type="slidenum">
              <a:rPr lang="lv-LV" altLang="lv-LV" smtClean="0">
                <a:latin typeface="Times New Roman" pitchFamily="18" charset="0"/>
                <a:ea typeface="Arial Unicode MS" pitchFamily="34" charset="-128"/>
                <a:cs typeface="Arial Unicode MS" pitchFamily="34" charset="-128"/>
              </a:rPr>
              <a:pPr eaLnBrk="1" hangingPunct="1">
                <a:spcBef>
                  <a:spcPct val="0"/>
                </a:spcBef>
                <a:buFont typeface="Times New Roman" pitchFamily="18" charset="0"/>
                <a:buNone/>
              </a:pPr>
              <a:t>36</a:t>
            </a:fld>
            <a:endParaRPr lang="lv-LV" altLang="lv-LV" smtClean="0">
              <a:latin typeface="Times New Roman" pitchFamily="18" charset="0"/>
              <a:ea typeface="Arial Unicode MS" pitchFamily="34" charset="-128"/>
              <a:cs typeface="Arial Unicode MS" pitchFamily="34" charset="-128"/>
            </a:endParaRPr>
          </a:p>
        </p:txBody>
      </p:sp>
      <p:sp>
        <p:nvSpPr>
          <p:cNvPr id="7987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lIns="91010" tIns="45505" rIns="91010" bIns="45505" anchor="ct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buClr>
                <a:srgbClr val="000000"/>
              </a:buClr>
              <a:buFont typeface="Times New Roman" pitchFamily="18" charset="0"/>
              <a:buNone/>
            </a:pPr>
            <a:endParaRPr lang="lv-LV" altLang="lv-LV" sz="1800">
              <a:latin typeface="Arial" pitchFamily="34" charset="0"/>
            </a:endParaRPr>
          </a:p>
        </p:txBody>
      </p:sp>
      <p:sp>
        <p:nvSpPr>
          <p:cNvPr id="79876" name="Rectangle 2"/>
          <p:cNvSpPr>
            <a:spLocks noGrp="1" noChangeArrowheads="1"/>
          </p:cNvSpPr>
          <p:nvPr>
            <p:ph type="body"/>
          </p:nvPr>
        </p:nvSpPr>
        <p:spPr bwMode="auto">
          <a:xfrm>
            <a:off x="685800" y="4343400"/>
            <a:ext cx="5478463" cy="4106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lv-LV" altLang="lv-LV" smtClean="0">
              <a:latin typeface="Times New Roman" pitchFamily="18" charset="0"/>
            </a:endParaRPr>
          </a:p>
        </p:txBody>
      </p:sp>
    </p:spTree>
    <p:extLst>
      <p:ext uri="{BB962C8B-B14F-4D97-AF65-F5344CB8AC3E}">
        <p14:creationId xmlns:p14="http://schemas.microsoft.com/office/powerpoint/2010/main" val="703165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Rectangle 12"/>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buFont typeface="Times New Roman" pitchFamily="18" charset="0"/>
              <a:buNone/>
            </a:pPr>
            <a:fld id="{F90EAACA-B780-4C87-9101-B57C15A0FF96}" type="slidenum">
              <a:rPr lang="lv-LV" altLang="lv-LV" smtClean="0">
                <a:latin typeface="Times New Roman" pitchFamily="18" charset="0"/>
                <a:ea typeface="Arial Unicode MS" pitchFamily="34" charset="-128"/>
                <a:cs typeface="Arial Unicode MS" pitchFamily="34" charset="-128"/>
              </a:rPr>
              <a:pPr eaLnBrk="1" hangingPunct="1">
                <a:spcBef>
                  <a:spcPct val="0"/>
                </a:spcBef>
                <a:buFont typeface="Times New Roman" pitchFamily="18" charset="0"/>
                <a:buNone/>
              </a:pPr>
              <a:t>46</a:t>
            </a:fld>
            <a:endParaRPr lang="lv-LV" altLang="lv-LV" smtClean="0">
              <a:latin typeface="Times New Roman" pitchFamily="18" charset="0"/>
              <a:ea typeface="Arial Unicode MS" pitchFamily="34" charset="-128"/>
              <a:cs typeface="Arial Unicode MS" pitchFamily="34" charset="-128"/>
            </a:endParaRPr>
          </a:p>
        </p:txBody>
      </p:sp>
      <p:sp>
        <p:nvSpPr>
          <p:cNvPr id="9728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buClr>
                <a:srgbClr val="000000"/>
              </a:buClr>
              <a:buFont typeface="Times New Roman" pitchFamily="18" charset="0"/>
              <a:buNone/>
            </a:pPr>
            <a:endParaRPr lang="lv-LV" altLang="lv-LV" sz="1800">
              <a:latin typeface="Arial" pitchFamily="34" charset="0"/>
            </a:endParaRPr>
          </a:p>
        </p:txBody>
      </p:sp>
      <p:sp>
        <p:nvSpPr>
          <p:cNvPr id="97284" name="Rectangle 2"/>
          <p:cNvSpPr>
            <a:spLocks noGrp="1" noChangeArrowheads="1"/>
          </p:cNvSpPr>
          <p:nvPr>
            <p:ph type="body"/>
          </p:nvPr>
        </p:nvSpPr>
        <p:spPr bwMode="auto">
          <a:xfrm>
            <a:off x="685800" y="4343400"/>
            <a:ext cx="5478463" cy="4106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lv-LV" altLang="lv-LV" smtClean="0">
              <a:latin typeface="Times New Roman" pitchFamily="18" charset="0"/>
            </a:endParaRPr>
          </a:p>
        </p:txBody>
      </p:sp>
    </p:spTree>
    <p:extLst>
      <p:ext uri="{BB962C8B-B14F-4D97-AF65-F5344CB8AC3E}">
        <p14:creationId xmlns:p14="http://schemas.microsoft.com/office/powerpoint/2010/main" val="498450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12"/>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buFont typeface="Times New Roman" pitchFamily="18" charset="0"/>
              <a:buNone/>
            </a:pPr>
            <a:fld id="{913DAE1F-FCF1-485E-9C75-9AA6ADF51C3C}" type="slidenum">
              <a:rPr lang="lv-LV" altLang="lv-LV" smtClean="0">
                <a:latin typeface="Times New Roman" pitchFamily="18" charset="0"/>
                <a:ea typeface="Arial Unicode MS" pitchFamily="34" charset="-128"/>
                <a:cs typeface="Arial Unicode MS" pitchFamily="34" charset="-128"/>
              </a:rPr>
              <a:pPr eaLnBrk="1" hangingPunct="1">
                <a:spcBef>
                  <a:spcPct val="0"/>
                </a:spcBef>
                <a:buFont typeface="Times New Roman" pitchFamily="18" charset="0"/>
                <a:buNone/>
              </a:pPr>
              <a:t>47</a:t>
            </a:fld>
            <a:endParaRPr lang="lv-LV" altLang="lv-LV" smtClean="0">
              <a:latin typeface="Times New Roman" pitchFamily="18" charset="0"/>
              <a:ea typeface="Arial Unicode MS" pitchFamily="34" charset="-128"/>
              <a:cs typeface="Arial Unicode MS" pitchFamily="34" charset="-128"/>
            </a:endParaRPr>
          </a:p>
        </p:txBody>
      </p:sp>
      <p:sp>
        <p:nvSpPr>
          <p:cNvPr id="98307"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lIns="91010" tIns="45505" rIns="91010" bIns="45505" anchor="ct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buClr>
                <a:srgbClr val="000000"/>
              </a:buClr>
              <a:buFont typeface="Times New Roman" pitchFamily="18" charset="0"/>
              <a:buNone/>
            </a:pPr>
            <a:endParaRPr lang="lv-LV" altLang="lv-LV" sz="1800">
              <a:latin typeface="Arial" pitchFamily="34" charset="0"/>
            </a:endParaRPr>
          </a:p>
        </p:txBody>
      </p:sp>
      <p:sp>
        <p:nvSpPr>
          <p:cNvPr id="98308" name="Rectangle 2"/>
          <p:cNvSpPr>
            <a:spLocks noGrp="1" noChangeArrowheads="1"/>
          </p:cNvSpPr>
          <p:nvPr>
            <p:ph type="body"/>
          </p:nvPr>
        </p:nvSpPr>
        <p:spPr bwMode="auto">
          <a:xfrm>
            <a:off x="685800" y="4343400"/>
            <a:ext cx="5478463" cy="4106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lv-LV" altLang="lv-LV" smtClean="0">
              <a:latin typeface="Times New Roman" pitchFamily="18" charset="0"/>
            </a:endParaRPr>
          </a:p>
        </p:txBody>
      </p:sp>
    </p:spTree>
    <p:extLst>
      <p:ext uri="{BB962C8B-B14F-4D97-AF65-F5344CB8AC3E}">
        <p14:creationId xmlns:p14="http://schemas.microsoft.com/office/powerpoint/2010/main" val="2849087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Rectangle 12"/>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buFont typeface="Times New Roman" pitchFamily="18" charset="0"/>
              <a:buNone/>
            </a:pPr>
            <a:fld id="{22F0A1AA-7D4C-468E-BC11-DB0D71B7A2C5}" type="slidenum">
              <a:rPr lang="lv-LV" altLang="lv-LV" smtClean="0">
                <a:latin typeface="Times New Roman" pitchFamily="18" charset="0"/>
                <a:ea typeface="Arial Unicode MS" pitchFamily="34" charset="-128"/>
                <a:cs typeface="Arial Unicode MS" pitchFamily="34" charset="-128"/>
              </a:rPr>
              <a:pPr eaLnBrk="1" hangingPunct="1">
                <a:spcBef>
                  <a:spcPct val="0"/>
                </a:spcBef>
                <a:buFont typeface="Times New Roman" pitchFamily="18" charset="0"/>
                <a:buNone/>
              </a:pPr>
              <a:t>48</a:t>
            </a:fld>
            <a:endParaRPr lang="lv-LV" altLang="lv-LV" smtClean="0">
              <a:latin typeface="Times New Roman" pitchFamily="18" charset="0"/>
              <a:ea typeface="Arial Unicode MS" pitchFamily="34" charset="-128"/>
              <a:cs typeface="Arial Unicode MS" pitchFamily="34" charset="-128"/>
            </a:endParaRPr>
          </a:p>
        </p:txBody>
      </p:sp>
      <p:sp>
        <p:nvSpPr>
          <p:cNvPr id="99331"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lIns="91010" tIns="45505" rIns="91010" bIns="45505" anchor="ct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buClr>
                <a:srgbClr val="000000"/>
              </a:buClr>
              <a:buFont typeface="Times New Roman" pitchFamily="18" charset="0"/>
              <a:buNone/>
            </a:pPr>
            <a:endParaRPr lang="lv-LV" altLang="lv-LV" sz="1800">
              <a:latin typeface="Arial" pitchFamily="34" charset="0"/>
            </a:endParaRPr>
          </a:p>
        </p:txBody>
      </p:sp>
      <p:sp>
        <p:nvSpPr>
          <p:cNvPr id="99332" name="Rectangle 2"/>
          <p:cNvSpPr>
            <a:spLocks noGrp="1" noChangeArrowheads="1"/>
          </p:cNvSpPr>
          <p:nvPr>
            <p:ph type="body"/>
          </p:nvPr>
        </p:nvSpPr>
        <p:spPr bwMode="auto">
          <a:xfrm>
            <a:off x="685800" y="4343400"/>
            <a:ext cx="5478463" cy="4106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lv-LV" altLang="lv-LV" smtClean="0">
              <a:latin typeface="Times New Roman" pitchFamily="18" charset="0"/>
            </a:endParaRPr>
          </a:p>
        </p:txBody>
      </p:sp>
    </p:spTree>
    <p:extLst>
      <p:ext uri="{BB962C8B-B14F-4D97-AF65-F5344CB8AC3E}">
        <p14:creationId xmlns:p14="http://schemas.microsoft.com/office/powerpoint/2010/main" val="985884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12"/>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buFont typeface="Times New Roman" pitchFamily="18" charset="0"/>
              <a:buNone/>
            </a:pPr>
            <a:fld id="{44E66FC7-5B15-413F-A07F-BB693E4850E1}" type="slidenum">
              <a:rPr lang="lv-LV" altLang="lv-LV" smtClean="0">
                <a:latin typeface="Times New Roman" pitchFamily="18" charset="0"/>
                <a:ea typeface="Arial Unicode MS" pitchFamily="34" charset="-128"/>
                <a:cs typeface="Arial Unicode MS" pitchFamily="34" charset="-128"/>
              </a:rPr>
              <a:pPr eaLnBrk="1" hangingPunct="1">
                <a:spcBef>
                  <a:spcPct val="0"/>
                </a:spcBef>
                <a:buFont typeface="Times New Roman" pitchFamily="18" charset="0"/>
                <a:buNone/>
              </a:pPr>
              <a:t>49</a:t>
            </a:fld>
            <a:endParaRPr lang="lv-LV" altLang="lv-LV" smtClean="0">
              <a:latin typeface="Times New Roman" pitchFamily="18" charset="0"/>
              <a:ea typeface="Arial Unicode MS" pitchFamily="34" charset="-128"/>
              <a:cs typeface="Arial Unicode MS" pitchFamily="34" charset="-128"/>
            </a:endParaRPr>
          </a:p>
        </p:txBody>
      </p:sp>
      <p:sp>
        <p:nvSpPr>
          <p:cNvPr id="10035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lIns="91010" tIns="45505" rIns="91010" bIns="45505" anchor="ct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buClr>
                <a:srgbClr val="000000"/>
              </a:buClr>
              <a:buFont typeface="Times New Roman" pitchFamily="18" charset="0"/>
              <a:buNone/>
            </a:pPr>
            <a:endParaRPr lang="lv-LV" altLang="lv-LV" sz="1800">
              <a:latin typeface="Arial" pitchFamily="34" charset="0"/>
            </a:endParaRPr>
          </a:p>
        </p:txBody>
      </p:sp>
      <p:sp>
        <p:nvSpPr>
          <p:cNvPr id="100356" name="Rectangle 2"/>
          <p:cNvSpPr>
            <a:spLocks noGrp="1" noChangeArrowheads="1"/>
          </p:cNvSpPr>
          <p:nvPr>
            <p:ph type="body"/>
          </p:nvPr>
        </p:nvSpPr>
        <p:spPr bwMode="auto">
          <a:xfrm>
            <a:off x="685800" y="4343400"/>
            <a:ext cx="5478463" cy="4106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lv-LV" altLang="lv-LV" smtClean="0">
              <a:latin typeface="Times New Roman" pitchFamily="18" charset="0"/>
            </a:endParaRPr>
          </a:p>
        </p:txBody>
      </p:sp>
    </p:spTree>
    <p:extLst>
      <p:ext uri="{BB962C8B-B14F-4D97-AF65-F5344CB8AC3E}">
        <p14:creationId xmlns:p14="http://schemas.microsoft.com/office/powerpoint/2010/main" val="2699782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Rectangle 12"/>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buFont typeface="Times New Roman" pitchFamily="18" charset="0"/>
              <a:buNone/>
            </a:pPr>
            <a:fld id="{6C94200E-753F-4258-8A03-58AD3509DA92}" type="slidenum">
              <a:rPr lang="lv-LV" altLang="lv-LV" smtClean="0">
                <a:latin typeface="Times New Roman" pitchFamily="18" charset="0"/>
                <a:ea typeface="Arial Unicode MS" pitchFamily="34" charset="-128"/>
                <a:cs typeface="Arial Unicode MS" pitchFamily="34" charset="-128"/>
              </a:rPr>
              <a:pPr eaLnBrk="1" hangingPunct="1">
                <a:spcBef>
                  <a:spcPct val="0"/>
                </a:spcBef>
                <a:buFont typeface="Times New Roman" pitchFamily="18" charset="0"/>
                <a:buNone/>
              </a:pPr>
              <a:t>50</a:t>
            </a:fld>
            <a:endParaRPr lang="lv-LV" altLang="lv-LV" smtClean="0">
              <a:latin typeface="Times New Roman" pitchFamily="18" charset="0"/>
              <a:ea typeface="Arial Unicode MS" pitchFamily="34" charset="-128"/>
              <a:cs typeface="Arial Unicode MS" pitchFamily="34" charset="-128"/>
            </a:endParaRPr>
          </a:p>
        </p:txBody>
      </p:sp>
      <p:sp>
        <p:nvSpPr>
          <p:cNvPr id="10137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lIns="91010" tIns="45505" rIns="91010" bIns="45505" anchor="ct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buClr>
                <a:srgbClr val="000000"/>
              </a:buClr>
              <a:buFont typeface="Times New Roman" pitchFamily="18" charset="0"/>
              <a:buNone/>
            </a:pPr>
            <a:endParaRPr lang="lv-LV" altLang="lv-LV" sz="1800">
              <a:latin typeface="Arial" pitchFamily="34" charset="0"/>
            </a:endParaRPr>
          </a:p>
        </p:txBody>
      </p:sp>
      <p:sp>
        <p:nvSpPr>
          <p:cNvPr id="101380" name="Rectangle 2"/>
          <p:cNvSpPr>
            <a:spLocks noGrp="1" noChangeArrowheads="1"/>
          </p:cNvSpPr>
          <p:nvPr>
            <p:ph type="body"/>
          </p:nvPr>
        </p:nvSpPr>
        <p:spPr bwMode="auto">
          <a:xfrm>
            <a:off x="685800" y="4343400"/>
            <a:ext cx="5478463" cy="4106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lv-LV" altLang="lv-LV" smtClean="0">
              <a:latin typeface="Times New Roman" pitchFamily="18" charset="0"/>
            </a:endParaRPr>
          </a:p>
        </p:txBody>
      </p:sp>
    </p:spTree>
    <p:extLst>
      <p:ext uri="{BB962C8B-B14F-4D97-AF65-F5344CB8AC3E}">
        <p14:creationId xmlns:p14="http://schemas.microsoft.com/office/powerpoint/2010/main" val="10549367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Rectangle 12"/>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buFont typeface="Times New Roman" pitchFamily="18" charset="0"/>
              <a:buNone/>
            </a:pPr>
            <a:fld id="{5447BEAD-3E8B-4257-8954-57AA357DFA5C}" type="slidenum">
              <a:rPr lang="lv-LV" altLang="lv-LV" smtClean="0">
                <a:latin typeface="Times New Roman" pitchFamily="18" charset="0"/>
                <a:ea typeface="Arial Unicode MS" pitchFamily="34" charset="-128"/>
                <a:cs typeface="Arial Unicode MS" pitchFamily="34" charset="-128"/>
              </a:rPr>
              <a:pPr eaLnBrk="1" hangingPunct="1">
                <a:spcBef>
                  <a:spcPct val="0"/>
                </a:spcBef>
                <a:buFont typeface="Times New Roman" pitchFamily="18" charset="0"/>
                <a:buNone/>
              </a:pPr>
              <a:t>51</a:t>
            </a:fld>
            <a:endParaRPr lang="lv-LV" altLang="lv-LV" smtClean="0">
              <a:latin typeface="Times New Roman" pitchFamily="18" charset="0"/>
              <a:ea typeface="Arial Unicode MS" pitchFamily="34" charset="-128"/>
              <a:cs typeface="Arial Unicode MS" pitchFamily="34" charset="-128"/>
            </a:endParaRPr>
          </a:p>
        </p:txBody>
      </p:sp>
      <p:sp>
        <p:nvSpPr>
          <p:cNvPr id="10240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lIns="91010" tIns="45505" rIns="91010" bIns="45505" anchor="ct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buClr>
                <a:srgbClr val="000000"/>
              </a:buClr>
              <a:buFont typeface="Times New Roman" pitchFamily="18" charset="0"/>
              <a:buNone/>
            </a:pPr>
            <a:endParaRPr lang="lv-LV" altLang="lv-LV" sz="1800">
              <a:latin typeface="Arial" pitchFamily="34" charset="0"/>
            </a:endParaRPr>
          </a:p>
        </p:txBody>
      </p:sp>
      <p:sp>
        <p:nvSpPr>
          <p:cNvPr id="102404" name="Rectangle 2"/>
          <p:cNvSpPr>
            <a:spLocks noGrp="1" noChangeArrowheads="1"/>
          </p:cNvSpPr>
          <p:nvPr>
            <p:ph type="body"/>
          </p:nvPr>
        </p:nvSpPr>
        <p:spPr bwMode="auto">
          <a:xfrm>
            <a:off x="685800" y="4343400"/>
            <a:ext cx="5478463" cy="4106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lv-LV" altLang="lv-LV" smtClean="0">
              <a:latin typeface="Times New Roman" pitchFamily="18" charset="0"/>
            </a:endParaRPr>
          </a:p>
        </p:txBody>
      </p:sp>
    </p:spTree>
    <p:extLst>
      <p:ext uri="{BB962C8B-B14F-4D97-AF65-F5344CB8AC3E}">
        <p14:creationId xmlns:p14="http://schemas.microsoft.com/office/powerpoint/2010/main" val="508679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Rectangle 12"/>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buFont typeface="Times New Roman" pitchFamily="18" charset="0"/>
              <a:buNone/>
            </a:pPr>
            <a:fld id="{1231299A-E5AF-4295-B4A6-F09B834A0EF6}" type="slidenum">
              <a:rPr lang="lv-LV" altLang="lv-LV" smtClean="0">
                <a:latin typeface="Times New Roman" pitchFamily="18" charset="0"/>
                <a:ea typeface="Arial Unicode MS" pitchFamily="34" charset="-128"/>
                <a:cs typeface="Arial Unicode MS" pitchFamily="34" charset="-128"/>
              </a:rPr>
              <a:pPr eaLnBrk="1" hangingPunct="1">
                <a:spcBef>
                  <a:spcPct val="0"/>
                </a:spcBef>
                <a:buFont typeface="Times New Roman" pitchFamily="18" charset="0"/>
                <a:buNone/>
              </a:pPr>
              <a:t>52</a:t>
            </a:fld>
            <a:endParaRPr lang="lv-LV" altLang="lv-LV" smtClean="0">
              <a:latin typeface="Times New Roman" pitchFamily="18" charset="0"/>
              <a:ea typeface="Arial Unicode MS" pitchFamily="34" charset="-128"/>
              <a:cs typeface="Arial Unicode MS" pitchFamily="34" charset="-128"/>
            </a:endParaRPr>
          </a:p>
        </p:txBody>
      </p:sp>
      <p:sp>
        <p:nvSpPr>
          <p:cNvPr id="103427"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lIns="91010" tIns="45505" rIns="91010" bIns="45505" anchor="ct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buClr>
                <a:srgbClr val="000000"/>
              </a:buClr>
              <a:buFont typeface="Times New Roman" pitchFamily="18" charset="0"/>
              <a:buNone/>
            </a:pPr>
            <a:endParaRPr lang="lv-LV" altLang="lv-LV" sz="1800">
              <a:latin typeface="Arial" pitchFamily="34" charset="0"/>
            </a:endParaRPr>
          </a:p>
        </p:txBody>
      </p:sp>
      <p:sp>
        <p:nvSpPr>
          <p:cNvPr id="103428" name="Rectangle 2"/>
          <p:cNvSpPr>
            <a:spLocks noGrp="1" noChangeArrowheads="1"/>
          </p:cNvSpPr>
          <p:nvPr>
            <p:ph type="body"/>
          </p:nvPr>
        </p:nvSpPr>
        <p:spPr bwMode="auto">
          <a:xfrm>
            <a:off x="685800" y="4343400"/>
            <a:ext cx="5478463" cy="4106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lv-LV" altLang="lv-LV" smtClean="0">
              <a:latin typeface="Times New Roman" pitchFamily="18" charset="0"/>
            </a:endParaRPr>
          </a:p>
        </p:txBody>
      </p:sp>
    </p:spTree>
    <p:extLst>
      <p:ext uri="{BB962C8B-B14F-4D97-AF65-F5344CB8AC3E}">
        <p14:creationId xmlns:p14="http://schemas.microsoft.com/office/powerpoint/2010/main" val="875845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Rectangle 12"/>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buFont typeface="Times New Roman" pitchFamily="18" charset="0"/>
              <a:buNone/>
            </a:pPr>
            <a:fld id="{EDC20486-96EC-46DF-A4AA-C09D8A0E7563}" type="slidenum">
              <a:rPr lang="lv-LV" altLang="lv-LV" smtClean="0">
                <a:latin typeface="Times New Roman" pitchFamily="18" charset="0"/>
                <a:ea typeface="Arial Unicode MS" pitchFamily="34" charset="-128"/>
                <a:cs typeface="Arial Unicode MS" pitchFamily="34" charset="-128"/>
              </a:rPr>
              <a:pPr eaLnBrk="1" hangingPunct="1">
                <a:spcBef>
                  <a:spcPct val="0"/>
                </a:spcBef>
                <a:buFont typeface="Times New Roman" pitchFamily="18" charset="0"/>
                <a:buNone/>
              </a:pPr>
              <a:t>37</a:t>
            </a:fld>
            <a:endParaRPr lang="lv-LV" altLang="lv-LV" smtClean="0">
              <a:latin typeface="Times New Roman" pitchFamily="18" charset="0"/>
              <a:ea typeface="Arial Unicode MS" pitchFamily="34" charset="-128"/>
              <a:cs typeface="Arial Unicode MS" pitchFamily="34" charset="-128"/>
            </a:endParaRPr>
          </a:p>
        </p:txBody>
      </p:sp>
      <p:sp>
        <p:nvSpPr>
          <p:cNvPr id="8089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lIns="91010" tIns="45505" rIns="91010" bIns="45505" anchor="ct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buClr>
                <a:srgbClr val="000000"/>
              </a:buClr>
              <a:buFont typeface="Times New Roman" pitchFamily="18" charset="0"/>
              <a:buNone/>
            </a:pPr>
            <a:endParaRPr lang="lv-LV" altLang="lv-LV" sz="1800">
              <a:latin typeface="Arial" pitchFamily="34" charset="0"/>
            </a:endParaRPr>
          </a:p>
        </p:txBody>
      </p:sp>
      <p:sp>
        <p:nvSpPr>
          <p:cNvPr id="80900" name="Rectangle 2"/>
          <p:cNvSpPr>
            <a:spLocks noGrp="1" noChangeArrowheads="1"/>
          </p:cNvSpPr>
          <p:nvPr>
            <p:ph type="body"/>
          </p:nvPr>
        </p:nvSpPr>
        <p:spPr bwMode="auto">
          <a:xfrm>
            <a:off x="685800" y="4343400"/>
            <a:ext cx="5478463" cy="4106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lv-LV" altLang="lv-LV" smtClean="0">
              <a:latin typeface="Times New Roman" pitchFamily="18" charset="0"/>
            </a:endParaRPr>
          </a:p>
        </p:txBody>
      </p:sp>
    </p:spTree>
    <p:extLst>
      <p:ext uri="{BB962C8B-B14F-4D97-AF65-F5344CB8AC3E}">
        <p14:creationId xmlns:p14="http://schemas.microsoft.com/office/powerpoint/2010/main" val="3743013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12"/>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buFont typeface="Times New Roman" pitchFamily="18" charset="0"/>
              <a:buNone/>
            </a:pPr>
            <a:fld id="{3B4BC62A-DB67-4C42-B7F8-24F47F606F9E}" type="slidenum">
              <a:rPr lang="lv-LV" altLang="lv-LV" smtClean="0">
                <a:latin typeface="Times New Roman" pitchFamily="18" charset="0"/>
                <a:ea typeface="Arial Unicode MS" pitchFamily="34" charset="-128"/>
                <a:cs typeface="Arial Unicode MS" pitchFamily="34" charset="-128"/>
              </a:rPr>
              <a:pPr eaLnBrk="1" hangingPunct="1">
                <a:spcBef>
                  <a:spcPct val="0"/>
                </a:spcBef>
                <a:buFont typeface="Times New Roman" pitchFamily="18" charset="0"/>
                <a:buNone/>
              </a:pPr>
              <a:t>38</a:t>
            </a:fld>
            <a:endParaRPr lang="lv-LV" altLang="lv-LV" smtClean="0">
              <a:latin typeface="Times New Roman" pitchFamily="18" charset="0"/>
              <a:ea typeface="Arial Unicode MS" pitchFamily="34" charset="-128"/>
              <a:cs typeface="Arial Unicode MS" pitchFamily="34" charset="-128"/>
            </a:endParaRPr>
          </a:p>
        </p:txBody>
      </p:sp>
      <p:sp>
        <p:nvSpPr>
          <p:cNvPr id="8601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lIns="91001" tIns="45501" rIns="91001" bIns="45501" anchor="ct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endParaRPr lang="lv-LV" altLang="lv-LV" sz="1800">
              <a:latin typeface="Arial" pitchFamily="34" charset="0"/>
            </a:endParaRPr>
          </a:p>
        </p:txBody>
      </p:sp>
      <p:sp>
        <p:nvSpPr>
          <p:cNvPr id="86020" name="Rectangle 2"/>
          <p:cNvSpPr>
            <a:spLocks noGrp="1" noChangeArrowheads="1"/>
          </p:cNvSpPr>
          <p:nvPr>
            <p:ph type="body"/>
          </p:nvPr>
        </p:nvSpPr>
        <p:spPr bwMode="auto">
          <a:xfrm>
            <a:off x="685800" y="4343400"/>
            <a:ext cx="5478463" cy="4106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lv-LV" altLang="lv-LV" smtClean="0">
              <a:latin typeface="Times New Roman" pitchFamily="18" charset="0"/>
            </a:endParaRPr>
          </a:p>
        </p:txBody>
      </p:sp>
    </p:spTree>
    <p:extLst>
      <p:ext uri="{BB962C8B-B14F-4D97-AF65-F5344CB8AC3E}">
        <p14:creationId xmlns:p14="http://schemas.microsoft.com/office/powerpoint/2010/main" val="1879278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12"/>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buFont typeface="Times New Roman" pitchFamily="18" charset="0"/>
              <a:buNone/>
            </a:pPr>
            <a:fld id="{D16DAC51-BA7D-4069-AAB8-8798D47F1A21}" type="slidenum">
              <a:rPr lang="lv-LV" altLang="lv-LV" smtClean="0">
                <a:latin typeface="Times New Roman" pitchFamily="18" charset="0"/>
                <a:ea typeface="Arial Unicode MS" pitchFamily="34" charset="-128"/>
                <a:cs typeface="Arial Unicode MS" pitchFamily="34" charset="-128"/>
              </a:rPr>
              <a:pPr eaLnBrk="1" hangingPunct="1">
                <a:spcBef>
                  <a:spcPct val="0"/>
                </a:spcBef>
                <a:buFont typeface="Times New Roman" pitchFamily="18" charset="0"/>
                <a:buNone/>
              </a:pPr>
              <a:t>39</a:t>
            </a:fld>
            <a:endParaRPr lang="lv-LV" altLang="lv-LV" smtClean="0">
              <a:latin typeface="Times New Roman" pitchFamily="18" charset="0"/>
              <a:ea typeface="Arial Unicode MS" pitchFamily="34" charset="-128"/>
              <a:cs typeface="Arial Unicode MS" pitchFamily="34" charset="-128"/>
            </a:endParaRPr>
          </a:p>
        </p:txBody>
      </p:sp>
      <p:sp>
        <p:nvSpPr>
          <p:cNvPr id="89091"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lIns="91001" tIns="45501" rIns="91001" bIns="45501" anchor="ct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buClr>
                <a:srgbClr val="000000"/>
              </a:buClr>
              <a:buFont typeface="Times New Roman" pitchFamily="18" charset="0"/>
              <a:buNone/>
            </a:pPr>
            <a:endParaRPr lang="lv-LV" altLang="lv-LV" sz="1800">
              <a:latin typeface="Arial" pitchFamily="34" charset="0"/>
            </a:endParaRPr>
          </a:p>
        </p:txBody>
      </p:sp>
      <p:sp>
        <p:nvSpPr>
          <p:cNvPr id="89092" name="Rectangle 2"/>
          <p:cNvSpPr>
            <a:spLocks noGrp="1" noChangeArrowheads="1"/>
          </p:cNvSpPr>
          <p:nvPr>
            <p:ph type="body"/>
          </p:nvPr>
        </p:nvSpPr>
        <p:spPr bwMode="auto">
          <a:xfrm>
            <a:off x="685800" y="4343400"/>
            <a:ext cx="5478463" cy="4106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lv-LV" altLang="lv-LV" smtClean="0">
              <a:latin typeface="Times New Roman" pitchFamily="18" charset="0"/>
            </a:endParaRPr>
          </a:p>
        </p:txBody>
      </p:sp>
    </p:spTree>
    <p:extLst>
      <p:ext uri="{BB962C8B-B14F-4D97-AF65-F5344CB8AC3E}">
        <p14:creationId xmlns:p14="http://schemas.microsoft.com/office/powerpoint/2010/main" val="488014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12"/>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buFont typeface="Times New Roman" pitchFamily="18" charset="0"/>
              <a:buNone/>
            </a:pPr>
            <a:fld id="{0E0AF9B3-B0F6-42D3-BA56-994304D66794}" type="slidenum">
              <a:rPr lang="lv-LV" altLang="lv-LV" smtClean="0">
                <a:latin typeface="Times New Roman" pitchFamily="18" charset="0"/>
                <a:ea typeface="Arial Unicode MS" pitchFamily="34" charset="-128"/>
                <a:cs typeface="Arial Unicode MS" pitchFamily="34" charset="-128"/>
              </a:rPr>
              <a:pPr eaLnBrk="1" hangingPunct="1">
                <a:spcBef>
                  <a:spcPct val="0"/>
                </a:spcBef>
                <a:buFont typeface="Times New Roman" pitchFamily="18" charset="0"/>
                <a:buNone/>
              </a:pPr>
              <a:t>40</a:t>
            </a:fld>
            <a:endParaRPr lang="lv-LV" altLang="lv-LV" smtClean="0">
              <a:latin typeface="Times New Roman" pitchFamily="18" charset="0"/>
              <a:ea typeface="Arial Unicode MS" pitchFamily="34" charset="-128"/>
              <a:cs typeface="Arial Unicode MS" pitchFamily="34" charset="-128"/>
            </a:endParaRPr>
          </a:p>
        </p:txBody>
      </p:sp>
      <p:sp>
        <p:nvSpPr>
          <p:cNvPr id="9011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lIns="91001" tIns="45501" rIns="91001" bIns="45501" anchor="ct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endParaRPr lang="lv-LV" altLang="lv-LV" sz="1800">
              <a:latin typeface="Arial" pitchFamily="34" charset="0"/>
            </a:endParaRPr>
          </a:p>
        </p:txBody>
      </p:sp>
      <p:sp>
        <p:nvSpPr>
          <p:cNvPr id="90116" name="Rectangle 2"/>
          <p:cNvSpPr>
            <a:spLocks noGrp="1" noChangeArrowheads="1"/>
          </p:cNvSpPr>
          <p:nvPr>
            <p:ph type="body"/>
          </p:nvPr>
        </p:nvSpPr>
        <p:spPr bwMode="auto">
          <a:xfrm>
            <a:off x="685800" y="4343400"/>
            <a:ext cx="5478463" cy="4106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lv-LV" altLang="lv-LV" smtClean="0">
              <a:latin typeface="Times New Roman" pitchFamily="18" charset="0"/>
            </a:endParaRPr>
          </a:p>
        </p:txBody>
      </p:sp>
    </p:spTree>
    <p:extLst>
      <p:ext uri="{BB962C8B-B14F-4D97-AF65-F5344CB8AC3E}">
        <p14:creationId xmlns:p14="http://schemas.microsoft.com/office/powerpoint/2010/main" val="2735694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Rectangle 12"/>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buFont typeface="Times New Roman" pitchFamily="18" charset="0"/>
              <a:buNone/>
            </a:pPr>
            <a:fld id="{F66366ED-5396-4E62-8B52-9487A25A614B}" type="slidenum">
              <a:rPr lang="lv-LV" altLang="lv-LV" smtClean="0">
                <a:latin typeface="Times New Roman" pitchFamily="18" charset="0"/>
                <a:ea typeface="Arial Unicode MS" pitchFamily="34" charset="-128"/>
                <a:cs typeface="Arial Unicode MS" pitchFamily="34" charset="-128"/>
              </a:rPr>
              <a:pPr eaLnBrk="1" hangingPunct="1">
                <a:spcBef>
                  <a:spcPct val="0"/>
                </a:spcBef>
                <a:buFont typeface="Times New Roman" pitchFamily="18" charset="0"/>
                <a:buNone/>
              </a:pPr>
              <a:t>41</a:t>
            </a:fld>
            <a:endParaRPr lang="lv-LV" altLang="lv-LV" smtClean="0">
              <a:latin typeface="Times New Roman" pitchFamily="18" charset="0"/>
              <a:ea typeface="Arial Unicode MS" pitchFamily="34" charset="-128"/>
              <a:cs typeface="Arial Unicode MS" pitchFamily="34" charset="-128"/>
            </a:endParaRPr>
          </a:p>
        </p:txBody>
      </p:sp>
      <p:sp>
        <p:nvSpPr>
          <p:cNvPr id="9113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lIns="91001" tIns="45501" rIns="91001" bIns="45501" anchor="ct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endParaRPr lang="lv-LV" altLang="lv-LV" sz="1800">
              <a:latin typeface="Arial" pitchFamily="34" charset="0"/>
            </a:endParaRPr>
          </a:p>
        </p:txBody>
      </p:sp>
      <p:sp>
        <p:nvSpPr>
          <p:cNvPr id="91140" name="Rectangle 2"/>
          <p:cNvSpPr>
            <a:spLocks noGrp="1" noChangeArrowheads="1"/>
          </p:cNvSpPr>
          <p:nvPr>
            <p:ph type="body"/>
          </p:nvPr>
        </p:nvSpPr>
        <p:spPr bwMode="auto">
          <a:xfrm>
            <a:off x="685800" y="4343400"/>
            <a:ext cx="5478463" cy="4106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lv-LV" altLang="lv-LV" smtClean="0">
              <a:latin typeface="Times New Roman" pitchFamily="18" charset="0"/>
            </a:endParaRPr>
          </a:p>
        </p:txBody>
      </p:sp>
    </p:spTree>
    <p:extLst>
      <p:ext uri="{BB962C8B-B14F-4D97-AF65-F5344CB8AC3E}">
        <p14:creationId xmlns:p14="http://schemas.microsoft.com/office/powerpoint/2010/main" val="1291759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Rectangle 12"/>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buFont typeface="Times New Roman" pitchFamily="18" charset="0"/>
              <a:buNone/>
            </a:pPr>
            <a:fld id="{4194529B-D3AC-4951-9307-81664045D8F8}" type="slidenum">
              <a:rPr lang="lv-LV" altLang="lv-LV" smtClean="0">
                <a:latin typeface="Times New Roman" pitchFamily="18" charset="0"/>
                <a:ea typeface="Arial Unicode MS" pitchFamily="34" charset="-128"/>
                <a:cs typeface="Arial Unicode MS" pitchFamily="34" charset="-128"/>
              </a:rPr>
              <a:pPr eaLnBrk="1" hangingPunct="1">
                <a:spcBef>
                  <a:spcPct val="0"/>
                </a:spcBef>
                <a:buFont typeface="Times New Roman" pitchFamily="18" charset="0"/>
                <a:buNone/>
              </a:pPr>
              <a:t>43</a:t>
            </a:fld>
            <a:endParaRPr lang="lv-LV" altLang="lv-LV" smtClean="0">
              <a:latin typeface="Times New Roman" pitchFamily="18" charset="0"/>
              <a:ea typeface="Arial Unicode MS" pitchFamily="34" charset="-128"/>
              <a:cs typeface="Arial Unicode MS" pitchFamily="34" charset="-128"/>
            </a:endParaRPr>
          </a:p>
        </p:txBody>
      </p:sp>
      <p:sp>
        <p:nvSpPr>
          <p:cNvPr id="94211"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lIns="91001" tIns="45501" rIns="91001" bIns="45501" anchor="ct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endParaRPr lang="lv-LV" altLang="lv-LV" sz="1800">
              <a:latin typeface="Arial" pitchFamily="34" charset="0"/>
            </a:endParaRPr>
          </a:p>
        </p:txBody>
      </p:sp>
      <p:sp>
        <p:nvSpPr>
          <p:cNvPr id="94212" name="Rectangle 2"/>
          <p:cNvSpPr>
            <a:spLocks noGrp="1" noChangeArrowheads="1"/>
          </p:cNvSpPr>
          <p:nvPr>
            <p:ph type="body"/>
          </p:nvPr>
        </p:nvSpPr>
        <p:spPr bwMode="auto">
          <a:xfrm>
            <a:off x="685800" y="4343400"/>
            <a:ext cx="5478463" cy="4106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lv-LV" altLang="lv-LV" smtClean="0">
              <a:latin typeface="Times New Roman" pitchFamily="18" charset="0"/>
            </a:endParaRPr>
          </a:p>
        </p:txBody>
      </p:sp>
    </p:spTree>
    <p:extLst>
      <p:ext uri="{BB962C8B-B14F-4D97-AF65-F5344CB8AC3E}">
        <p14:creationId xmlns:p14="http://schemas.microsoft.com/office/powerpoint/2010/main" val="811431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Rectangle 12"/>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buFont typeface="Times New Roman" pitchFamily="18" charset="0"/>
              <a:buNone/>
            </a:pPr>
            <a:fld id="{34811922-13F6-417E-92F4-E377750A7611}" type="slidenum">
              <a:rPr lang="lv-LV" altLang="lv-LV" smtClean="0">
                <a:latin typeface="Times New Roman" pitchFamily="18" charset="0"/>
                <a:ea typeface="Arial Unicode MS" pitchFamily="34" charset="-128"/>
                <a:cs typeface="Arial Unicode MS" pitchFamily="34" charset="-128"/>
              </a:rPr>
              <a:pPr eaLnBrk="1" hangingPunct="1">
                <a:spcBef>
                  <a:spcPct val="0"/>
                </a:spcBef>
                <a:buFont typeface="Times New Roman" pitchFamily="18" charset="0"/>
                <a:buNone/>
              </a:pPr>
              <a:t>44</a:t>
            </a:fld>
            <a:endParaRPr lang="lv-LV" altLang="lv-LV" smtClean="0">
              <a:latin typeface="Times New Roman" pitchFamily="18" charset="0"/>
              <a:ea typeface="Arial Unicode MS" pitchFamily="34" charset="-128"/>
              <a:cs typeface="Arial Unicode MS" pitchFamily="34" charset="-128"/>
            </a:endParaRPr>
          </a:p>
        </p:txBody>
      </p:sp>
      <p:sp>
        <p:nvSpPr>
          <p:cNvPr id="9523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buClr>
                <a:srgbClr val="000000"/>
              </a:buClr>
              <a:buFont typeface="Times New Roman" pitchFamily="18" charset="0"/>
              <a:buNone/>
            </a:pPr>
            <a:endParaRPr lang="lv-LV" altLang="lv-LV" sz="1800">
              <a:latin typeface="Arial" pitchFamily="34" charset="0"/>
            </a:endParaRPr>
          </a:p>
        </p:txBody>
      </p:sp>
      <p:sp>
        <p:nvSpPr>
          <p:cNvPr id="95236" name="Rectangle 2"/>
          <p:cNvSpPr>
            <a:spLocks noGrp="1" noChangeArrowheads="1"/>
          </p:cNvSpPr>
          <p:nvPr>
            <p:ph type="body"/>
          </p:nvPr>
        </p:nvSpPr>
        <p:spPr bwMode="auto">
          <a:xfrm>
            <a:off x="685800" y="4343400"/>
            <a:ext cx="5478463" cy="4106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lv-LV" altLang="lv-LV" smtClean="0">
              <a:latin typeface="Times New Roman" pitchFamily="18" charset="0"/>
            </a:endParaRPr>
          </a:p>
        </p:txBody>
      </p:sp>
    </p:spTree>
    <p:extLst>
      <p:ext uri="{BB962C8B-B14F-4D97-AF65-F5344CB8AC3E}">
        <p14:creationId xmlns:p14="http://schemas.microsoft.com/office/powerpoint/2010/main" val="3206827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Rectangle 12"/>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buFont typeface="Times New Roman" pitchFamily="18" charset="0"/>
              <a:buNone/>
            </a:pPr>
            <a:fld id="{DD755485-432F-4721-9777-9AF23A72F283}" type="slidenum">
              <a:rPr lang="lv-LV" altLang="lv-LV" smtClean="0">
                <a:latin typeface="Times New Roman" pitchFamily="18" charset="0"/>
                <a:ea typeface="Arial Unicode MS" pitchFamily="34" charset="-128"/>
                <a:cs typeface="Arial Unicode MS" pitchFamily="34" charset="-128"/>
              </a:rPr>
              <a:pPr eaLnBrk="1" hangingPunct="1">
                <a:spcBef>
                  <a:spcPct val="0"/>
                </a:spcBef>
                <a:buFont typeface="Times New Roman" pitchFamily="18" charset="0"/>
                <a:buNone/>
              </a:pPr>
              <a:t>45</a:t>
            </a:fld>
            <a:endParaRPr lang="lv-LV" altLang="lv-LV" smtClean="0">
              <a:latin typeface="Times New Roman" pitchFamily="18" charset="0"/>
              <a:ea typeface="Arial Unicode MS" pitchFamily="34" charset="-128"/>
              <a:cs typeface="Arial Unicode MS" pitchFamily="34" charset="-128"/>
            </a:endParaRPr>
          </a:p>
        </p:txBody>
      </p:sp>
      <p:sp>
        <p:nvSpPr>
          <p:cNvPr id="9625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lIns="91001" tIns="45501" rIns="91001" bIns="45501" anchor="ct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buClr>
                <a:srgbClr val="000000"/>
              </a:buClr>
              <a:buFont typeface="Times New Roman" pitchFamily="18" charset="0"/>
              <a:buNone/>
            </a:pPr>
            <a:endParaRPr lang="lv-LV" altLang="lv-LV" sz="1800">
              <a:latin typeface="Arial" pitchFamily="34" charset="0"/>
            </a:endParaRPr>
          </a:p>
        </p:txBody>
      </p:sp>
      <p:sp>
        <p:nvSpPr>
          <p:cNvPr id="96260" name="Rectangle 2"/>
          <p:cNvSpPr>
            <a:spLocks noGrp="1" noChangeArrowheads="1"/>
          </p:cNvSpPr>
          <p:nvPr>
            <p:ph type="body"/>
          </p:nvPr>
        </p:nvSpPr>
        <p:spPr bwMode="auto">
          <a:xfrm>
            <a:off x="685800" y="4343400"/>
            <a:ext cx="5478463" cy="4106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lv-LV" altLang="lv-LV" smtClean="0">
              <a:latin typeface="Times New Roman" pitchFamily="18" charset="0"/>
            </a:endParaRPr>
          </a:p>
        </p:txBody>
      </p:sp>
    </p:spTree>
    <p:extLst>
      <p:ext uri="{BB962C8B-B14F-4D97-AF65-F5344CB8AC3E}">
        <p14:creationId xmlns:p14="http://schemas.microsoft.com/office/powerpoint/2010/main" val="196400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lv-LV"/>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lv-LV"/>
          </a:p>
        </p:txBody>
      </p:sp>
      <p:sp>
        <p:nvSpPr>
          <p:cNvPr id="4" name="Date Placeholder 3"/>
          <p:cNvSpPr>
            <a:spLocks noGrp="1"/>
          </p:cNvSpPr>
          <p:nvPr>
            <p:ph type="dt" sz="half" idx="10"/>
          </p:nvPr>
        </p:nvSpPr>
        <p:spPr/>
        <p:txBody>
          <a:bodyPr/>
          <a:lstStyle/>
          <a:p>
            <a:pPr>
              <a:defRPr/>
            </a:pPr>
            <a:endParaRPr lang="en-US">
              <a:solidFill>
                <a:srgbClr val="FFFFFF"/>
              </a:solidFill>
            </a:endParaRPr>
          </a:p>
        </p:txBody>
      </p:sp>
      <p:sp>
        <p:nvSpPr>
          <p:cNvPr id="5" name="Footer Placeholder 4"/>
          <p:cNvSpPr>
            <a:spLocks noGrp="1"/>
          </p:cNvSpPr>
          <p:nvPr>
            <p:ph type="ftr" sz="quarter" idx="11"/>
          </p:nvPr>
        </p:nvSpPr>
        <p:spPr/>
        <p:txBody>
          <a:bodyPr/>
          <a:lstStyle/>
          <a:p>
            <a:pPr>
              <a:defRPr/>
            </a:pPr>
            <a:endParaRPr lang="en-US">
              <a:solidFill>
                <a:srgbClr val="FFFFFF"/>
              </a:solidFill>
            </a:endParaRPr>
          </a:p>
        </p:txBody>
      </p:sp>
      <p:sp>
        <p:nvSpPr>
          <p:cNvPr id="6" name="Slide Number Placeholder 5"/>
          <p:cNvSpPr>
            <a:spLocks noGrp="1"/>
          </p:cNvSpPr>
          <p:nvPr>
            <p:ph type="sldNum" sz="quarter" idx="12"/>
          </p:nvPr>
        </p:nvSpPr>
        <p:spPr/>
        <p:txBody>
          <a:bodyPr/>
          <a:lstStyle/>
          <a:p>
            <a:pPr>
              <a:defRPr/>
            </a:pPr>
            <a:fld id="{06EF42FE-8932-4A4A-AFFA-BA2948EE532E}"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61464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pPr>
              <a:defRPr/>
            </a:pPr>
            <a:endParaRPr lang="en-US">
              <a:solidFill>
                <a:srgbClr val="FFFFFF"/>
              </a:solidFill>
            </a:endParaRPr>
          </a:p>
        </p:txBody>
      </p:sp>
      <p:sp>
        <p:nvSpPr>
          <p:cNvPr id="5" name="Footer Placeholder 4"/>
          <p:cNvSpPr>
            <a:spLocks noGrp="1"/>
          </p:cNvSpPr>
          <p:nvPr>
            <p:ph type="ftr" sz="quarter" idx="11"/>
          </p:nvPr>
        </p:nvSpPr>
        <p:spPr/>
        <p:txBody>
          <a:bodyPr/>
          <a:lstStyle/>
          <a:p>
            <a:pPr>
              <a:defRPr/>
            </a:pPr>
            <a:endParaRPr lang="en-US">
              <a:solidFill>
                <a:srgbClr val="FFFFFF"/>
              </a:solidFill>
            </a:endParaRPr>
          </a:p>
        </p:txBody>
      </p:sp>
      <p:sp>
        <p:nvSpPr>
          <p:cNvPr id="6" name="Slide Number Placeholder 5"/>
          <p:cNvSpPr>
            <a:spLocks noGrp="1"/>
          </p:cNvSpPr>
          <p:nvPr>
            <p:ph type="sldNum" sz="quarter" idx="12"/>
          </p:nvPr>
        </p:nvSpPr>
        <p:spPr/>
        <p:txBody>
          <a:bodyPr/>
          <a:lstStyle/>
          <a:p>
            <a:pPr>
              <a:defRPr/>
            </a:pPr>
            <a:fld id="{E5CE3EC2-57A7-49B7-8900-92221BF62B63}"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92068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lv-LV"/>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pPr>
              <a:defRPr/>
            </a:pPr>
            <a:endParaRPr lang="en-US">
              <a:solidFill>
                <a:srgbClr val="FFFFFF"/>
              </a:solidFill>
            </a:endParaRPr>
          </a:p>
        </p:txBody>
      </p:sp>
      <p:sp>
        <p:nvSpPr>
          <p:cNvPr id="5" name="Footer Placeholder 4"/>
          <p:cNvSpPr>
            <a:spLocks noGrp="1"/>
          </p:cNvSpPr>
          <p:nvPr>
            <p:ph type="ftr" sz="quarter" idx="11"/>
          </p:nvPr>
        </p:nvSpPr>
        <p:spPr/>
        <p:txBody>
          <a:bodyPr/>
          <a:lstStyle/>
          <a:p>
            <a:pPr>
              <a:defRPr/>
            </a:pPr>
            <a:endParaRPr lang="en-US">
              <a:solidFill>
                <a:srgbClr val="FFFFFF"/>
              </a:solidFill>
            </a:endParaRPr>
          </a:p>
        </p:txBody>
      </p:sp>
      <p:sp>
        <p:nvSpPr>
          <p:cNvPr id="6" name="Slide Number Placeholder 5"/>
          <p:cNvSpPr>
            <a:spLocks noGrp="1"/>
          </p:cNvSpPr>
          <p:nvPr>
            <p:ph type="sldNum" sz="quarter" idx="12"/>
          </p:nvPr>
        </p:nvSpPr>
        <p:spPr/>
        <p:txBody>
          <a:bodyPr/>
          <a:lstStyle/>
          <a:p>
            <a:pPr>
              <a:defRPr/>
            </a:pPr>
            <a:fld id="{CAD3E435-0965-4A03-9631-712AC4016171}"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51499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smtClean="0"/>
              <a:t>Click to edit Master title style</a:t>
            </a:r>
            <a:endParaRPr lang="lv-LV"/>
          </a:p>
        </p:txBody>
      </p:sp>
      <p:sp>
        <p:nvSpPr>
          <p:cNvPr id="3" name="Text Placeholder 2"/>
          <p:cNvSpPr>
            <a:spLocks noGrp="1"/>
          </p:cNvSpPr>
          <p:nvPr>
            <p:ph type="body" sz="half" idx="1"/>
          </p:nvPr>
        </p:nvSpPr>
        <p:spPr>
          <a:xfrm>
            <a:off x="457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half" idx="2"/>
          </p:nvPr>
        </p:nvSpPr>
        <p:spPr>
          <a:xfrm>
            <a:off x="4648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Rectangle 3"/>
          <p:cNvSpPr>
            <a:spLocks noGrp="1" noChangeArrowheads="1"/>
          </p:cNvSpPr>
          <p:nvPr>
            <p:ph type="ftr" sz="quarter" idx="10"/>
          </p:nvPr>
        </p:nvSpPr>
        <p:spPr>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1544D8FB-B6B8-4445-B068-9C1AEDEEF8B0}" type="slidenum">
              <a:rPr lang="en-US"/>
              <a:pPr>
                <a:defRPr/>
              </a:pPr>
              <a:t>‹#›</a:t>
            </a:fld>
            <a:endParaRPr lang="en-US"/>
          </a:p>
        </p:txBody>
      </p:sp>
      <p:sp>
        <p:nvSpPr>
          <p:cNvPr id="7" name="Rectangle 17"/>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3759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pPr>
              <a:defRPr/>
            </a:pPr>
            <a:endParaRPr lang="en-US">
              <a:solidFill>
                <a:srgbClr val="FFFFFF"/>
              </a:solidFill>
            </a:endParaRPr>
          </a:p>
        </p:txBody>
      </p:sp>
      <p:sp>
        <p:nvSpPr>
          <p:cNvPr id="5" name="Footer Placeholder 4"/>
          <p:cNvSpPr>
            <a:spLocks noGrp="1"/>
          </p:cNvSpPr>
          <p:nvPr>
            <p:ph type="ftr" sz="quarter" idx="11"/>
          </p:nvPr>
        </p:nvSpPr>
        <p:spPr/>
        <p:txBody>
          <a:bodyPr/>
          <a:lstStyle/>
          <a:p>
            <a:pPr>
              <a:defRPr/>
            </a:pPr>
            <a:endParaRPr lang="en-US">
              <a:solidFill>
                <a:srgbClr val="FFFFFF"/>
              </a:solidFill>
            </a:endParaRPr>
          </a:p>
        </p:txBody>
      </p:sp>
      <p:sp>
        <p:nvSpPr>
          <p:cNvPr id="6" name="Slide Number Placeholder 5"/>
          <p:cNvSpPr>
            <a:spLocks noGrp="1"/>
          </p:cNvSpPr>
          <p:nvPr>
            <p:ph type="sldNum" sz="quarter" idx="12"/>
          </p:nvPr>
        </p:nvSpPr>
        <p:spPr/>
        <p:txBody>
          <a:bodyPr/>
          <a:lstStyle/>
          <a:p>
            <a:pPr>
              <a:defRPr/>
            </a:pPr>
            <a:fld id="{65498CBF-2EFF-4AE6-9FAF-5F610FCA02C4}"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57269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lv-LV"/>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srgbClr val="FFFFFF"/>
              </a:solidFill>
            </a:endParaRPr>
          </a:p>
        </p:txBody>
      </p:sp>
      <p:sp>
        <p:nvSpPr>
          <p:cNvPr id="5" name="Footer Placeholder 4"/>
          <p:cNvSpPr>
            <a:spLocks noGrp="1"/>
          </p:cNvSpPr>
          <p:nvPr>
            <p:ph type="ftr" sz="quarter" idx="11"/>
          </p:nvPr>
        </p:nvSpPr>
        <p:spPr/>
        <p:txBody>
          <a:bodyPr/>
          <a:lstStyle/>
          <a:p>
            <a:pPr>
              <a:defRPr/>
            </a:pPr>
            <a:endParaRPr lang="en-US">
              <a:solidFill>
                <a:srgbClr val="FFFFFF"/>
              </a:solidFill>
            </a:endParaRPr>
          </a:p>
        </p:txBody>
      </p:sp>
      <p:sp>
        <p:nvSpPr>
          <p:cNvPr id="6" name="Slide Number Placeholder 5"/>
          <p:cNvSpPr>
            <a:spLocks noGrp="1"/>
          </p:cNvSpPr>
          <p:nvPr>
            <p:ph type="sldNum" sz="quarter" idx="12"/>
          </p:nvPr>
        </p:nvSpPr>
        <p:spPr/>
        <p:txBody>
          <a:bodyPr/>
          <a:lstStyle/>
          <a:p>
            <a:pPr>
              <a:defRPr/>
            </a:pPr>
            <a:fld id="{60DC16A0-BCF4-4A70-9817-CF60619BF02C}"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11271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Date Placeholder 4"/>
          <p:cNvSpPr>
            <a:spLocks noGrp="1"/>
          </p:cNvSpPr>
          <p:nvPr>
            <p:ph type="dt" sz="half" idx="10"/>
          </p:nvPr>
        </p:nvSpPr>
        <p:spPr/>
        <p:txBody>
          <a:bodyPr/>
          <a:lstStyle/>
          <a:p>
            <a:pPr>
              <a:defRPr/>
            </a:pPr>
            <a:endParaRPr lang="en-US">
              <a:solidFill>
                <a:srgbClr val="FFFFFF"/>
              </a:solidFill>
            </a:endParaRPr>
          </a:p>
        </p:txBody>
      </p:sp>
      <p:sp>
        <p:nvSpPr>
          <p:cNvPr id="6" name="Footer Placeholder 5"/>
          <p:cNvSpPr>
            <a:spLocks noGrp="1"/>
          </p:cNvSpPr>
          <p:nvPr>
            <p:ph type="ftr" sz="quarter" idx="11"/>
          </p:nvPr>
        </p:nvSpPr>
        <p:spPr/>
        <p:txBody>
          <a:bodyPr/>
          <a:lstStyle/>
          <a:p>
            <a:pPr>
              <a:defRPr/>
            </a:pPr>
            <a:endParaRPr lang="en-US">
              <a:solidFill>
                <a:srgbClr val="FFFFFF"/>
              </a:solidFill>
            </a:endParaRPr>
          </a:p>
        </p:txBody>
      </p:sp>
      <p:sp>
        <p:nvSpPr>
          <p:cNvPr id="7" name="Slide Number Placeholder 6"/>
          <p:cNvSpPr>
            <a:spLocks noGrp="1"/>
          </p:cNvSpPr>
          <p:nvPr>
            <p:ph type="sldNum" sz="quarter" idx="12"/>
          </p:nvPr>
        </p:nvSpPr>
        <p:spPr/>
        <p:txBody>
          <a:bodyPr/>
          <a:lstStyle/>
          <a:p>
            <a:pPr>
              <a:defRPr/>
            </a:pPr>
            <a:fld id="{E392AE46-0985-4872-A3CE-6BBEDA0D224E}"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65432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lv-LV"/>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7" name="Date Placeholder 6"/>
          <p:cNvSpPr>
            <a:spLocks noGrp="1"/>
          </p:cNvSpPr>
          <p:nvPr>
            <p:ph type="dt" sz="half" idx="10"/>
          </p:nvPr>
        </p:nvSpPr>
        <p:spPr/>
        <p:txBody>
          <a:bodyPr/>
          <a:lstStyle/>
          <a:p>
            <a:pPr>
              <a:defRPr/>
            </a:pPr>
            <a:endParaRPr lang="en-US">
              <a:solidFill>
                <a:srgbClr val="FFFFFF"/>
              </a:solidFill>
            </a:endParaRPr>
          </a:p>
        </p:txBody>
      </p:sp>
      <p:sp>
        <p:nvSpPr>
          <p:cNvPr id="8" name="Footer Placeholder 7"/>
          <p:cNvSpPr>
            <a:spLocks noGrp="1"/>
          </p:cNvSpPr>
          <p:nvPr>
            <p:ph type="ftr" sz="quarter" idx="11"/>
          </p:nvPr>
        </p:nvSpPr>
        <p:spPr/>
        <p:txBody>
          <a:bodyPr/>
          <a:lstStyle/>
          <a:p>
            <a:pPr>
              <a:defRPr/>
            </a:pPr>
            <a:endParaRPr lang="en-US">
              <a:solidFill>
                <a:srgbClr val="FFFFFF"/>
              </a:solidFill>
            </a:endParaRPr>
          </a:p>
        </p:txBody>
      </p:sp>
      <p:sp>
        <p:nvSpPr>
          <p:cNvPr id="9" name="Slide Number Placeholder 8"/>
          <p:cNvSpPr>
            <a:spLocks noGrp="1"/>
          </p:cNvSpPr>
          <p:nvPr>
            <p:ph type="sldNum" sz="quarter" idx="12"/>
          </p:nvPr>
        </p:nvSpPr>
        <p:spPr/>
        <p:txBody>
          <a:bodyPr/>
          <a:lstStyle/>
          <a:p>
            <a:pPr>
              <a:defRPr/>
            </a:pPr>
            <a:fld id="{0CED00D3-7F26-4FBC-8B4E-CD0B3051BEDD}"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70030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Date Placeholder 2"/>
          <p:cNvSpPr>
            <a:spLocks noGrp="1"/>
          </p:cNvSpPr>
          <p:nvPr>
            <p:ph type="dt" sz="half" idx="10"/>
          </p:nvPr>
        </p:nvSpPr>
        <p:spPr/>
        <p:txBody>
          <a:bodyPr/>
          <a:lstStyle/>
          <a:p>
            <a:pPr>
              <a:defRPr/>
            </a:pPr>
            <a:endParaRPr lang="en-US">
              <a:solidFill>
                <a:srgbClr val="FFFFFF"/>
              </a:solidFill>
            </a:endParaRPr>
          </a:p>
        </p:txBody>
      </p:sp>
      <p:sp>
        <p:nvSpPr>
          <p:cNvPr id="4" name="Footer Placeholder 3"/>
          <p:cNvSpPr>
            <a:spLocks noGrp="1"/>
          </p:cNvSpPr>
          <p:nvPr>
            <p:ph type="ftr" sz="quarter" idx="11"/>
          </p:nvPr>
        </p:nvSpPr>
        <p:spPr/>
        <p:txBody>
          <a:bodyPr/>
          <a:lstStyle/>
          <a:p>
            <a:pPr>
              <a:defRPr/>
            </a:pPr>
            <a:endParaRPr lang="en-US">
              <a:solidFill>
                <a:srgbClr val="FFFFFF"/>
              </a:solidFill>
            </a:endParaRPr>
          </a:p>
        </p:txBody>
      </p:sp>
      <p:sp>
        <p:nvSpPr>
          <p:cNvPr id="5" name="Slide Number Placeholder 4"/>
          <p:cNvSpPr>
            <a:spLocks noGrp="1"/>
          </p:cNvSpPr>
          <p:nvPr>
            <p:ph type="sldNum" sz="quarter" idx="12"/>
          </p:nvPr>
        </p:nvSpPr>
        <p:spPr/>
        <p:txBody>
          <a:bodyPr/>
          <a:lstStyle/>
          <a:p>
            <a:pPr>
              <a:defRPr/>
            </a:pPr>
            <a:fld id="{88146290-9A8D-4A2F-A2D9-EBB0CD9C57DC}"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54090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FFFFFF"/>
              </a:solidFill>
            </a:endParaRPr>
          </a:p>
        </p:txBody>
      </p:sp>
      <p:sp>
        <p:nvSpPr>
          <p:cNvPr id="3" name="Footer Placeholder 2"/>
          <p:cNvSpPr>
            <a:spLocks noGrp="1"/>
          </p:cNvSpPr>
          <p:nvPr>
            <p:ph type="ftr" sz="quarter" idx="11"/>
          </p:nvPr>
        </p:nvSpPr>
        <p:spPr/>
        <p:txBody>
          <a:bodyPr/>
          <a:lstStyle/>
          <a:p>
            <a:pPr>
              <a:defRPr/>
            </a:pPr>
            <a:endParaRPr lang="en-US">
              <a:solidFill>
                <a:srgbClr val="FFFFFF"/>
              </a:solidFill>
            </a:endParaRPr>
          </a:p>
        </p:txBody>
      </p:sp>
      <p:sp>
        <p:nvSpPr>
          <p:cNvPr id="4" name="Slide Number Placeholder 3"/>
          <p:cNvSpPr>
            <a:spLocks noGrp="1"/>
          </p:cNvSpPr>
          <p:nvPr>
            <p:ph type="sldNum" sz="quarter" idx="12"/>
          </p:nvPr>
        </p:nvSpPr>
        <p:spPr/>
        <p:txBody>
          <a:bodyPr/>
          <a:lstStyle/>
          <a:p>
            <a:pPr>
              <a:defRPr/>
            </a:pPr>
            <a:fld id="{41C23AD5-FFFD-4955-8113-C81929B576BE}"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59108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lv-LV"/>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FFFFFF"/>
              </a:solidFill>
            </a:endParaRPr>
          </a:p>
        </p:txBody>
      </p:sp>
      <p:sp>
        <p:nvSpPr>
          <p:cNvPr id="6" name="Footer Placeholder 5"/>
          <p:cNvSpPr>
            <a:spLocks noGrp="1"/>
          </p:cNvSpPr>
          <p:nvPr>
            <p:ph type="ftr" sz="quarter" idx="11"/>
          </p:nvPr>
        </p:nvSpPr>
        <p:spPr/>
        <p:txBody>
          <a:bodyPr/>
          <a:lstStyle/>
          <a:p>
            <a:pPr>
              <a:defRPr/>
            </a:pPr>
            <a:endParaRPr lang="en-US">
              <a:solidFill>
                <a:srgbClr val="FFFFFF"/>
              </a:solidFill>
            </a:endParaRPr>
          </a:p>
        </p:txBody>
      </p:sp>
      <p:sp>
        <p:nvSpPr>
          <p:cNvPr id="7" name="Slide Number Placeholder 6"/>
          <p:cNvSpPr>
            <a:spLocks noGrp="1"/>
          </p:cNvSpPr>
          <p:nvPr>
            <p:ph type="sldNum" sz="quarter" idx="12"/>
          </p:nvPr>
        </p:nvSpPr>
        <p:spPr/>
        <p:txBody>
          <a:bodyPr/>
          <a:lstStyle/>
          <a:p>
            <a:pPr>
              <a:defRPr/>
            </a:pPr>
            <a:fld id="{F25C346E-EE69-4684-8309-504B7F4A85D8}"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07423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lv-LV"/>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FFFFFF"/>
              </a:solidFill>
            </a:endParaRPr>
          </a:p>
        </p:txBody>
      </p:sp>
      <p:sp>
        <p:nvSpPr>
          <p:cNvPr id="6" name="Footer Placeholder 5"/>
          <p:cNvSpPr>
            <a:spLocks noGrp="1"/>
          </p:cNvSpPr>
          <p:nvPr>
            <p:ph type="ftr" sz="quarter" idx="11"/>
          </p:nvPr>
        </p:nvSpPr>
        <p:spPr/>
        <p:txBody>
          <a:bodyPr/>
          <a:lstStyle/>
          <a:p>
            <a:pPr>
              <a:defRPr/>
            </a:pPr>
            <a:endParaRPr lang="en-US">
              <a:solidFill>
                <a:srgbClr val="FFFFFF"/>
              </a:solidFill>
            </a:endParaRPr>
          </a:p>
        </p:txBody>
      </p:sp>
      <p:sp>
        <p:nvSpPr>
          <p:cNvPr id="7" name="Slide Number Placeholder 6"/>
          <p:cNvSpPr>
            <a:spLocks noGrp="1"/>
          </p:cNvSpPr>
          <p:nvPr>
            <p:ph type="sldNum" sz="quarter" idx="12"/>
          </p:nvPr>
        </p:nvSpPr>
        <p:spPr/>
        <p:txBody>
          <a:bodyPr/>
          <a:lstStyle/>
          <a:p>
            <a:pPr>
              <a:defRPr/>
            </a:pPr>
            <a:fld id="{E98F105F-73E5-4D5D-ADED-4D8AE4F6F66F}"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43676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lv-LV"/>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67969035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70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lu.lv/fileadmin/user_upload/lu_portal/eng/general-information/information-materials/Kompass_Dzivei_Latvija.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www.youtube.com/watch?v=_d6rTeI-bV0"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s://www.youtube.com/watch?v=w-R0SuyhFJs"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s://www.youtube.com/watch?v=Vo0ZIeQwUiM"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hyperlink" Target="http://www.eceuropa.eu/" TargetMode="External"/><Relationship Id="rId13" Type="http://schemas.openxmlformats.org/officeDocument/2006/relationships/hyperlink" Target="http://www.lm.gov.lv/" TargetMode="External"/><Relationship Id="rId3" Type="http://schemas.openxmlformats.org/officeDocument/2006/relationships/hyperlink" Target="http://valoda.lv/Metodiskie_lidzekli_bilingvalajam_macibam/Skolotajs_starpkulturu_telpa_Skolotaju_ideju_gramata_Macibu_un_metodiskais_materials/flypage_idy_tpl" TargetMode="External"/><Relationship Id="rId7" Type="http://schemas.openxmlformats.org/officeDocument/2006/relationships/hyperlink" Target="http://www.idm-diversity.org/" TargetMode="External"/><Relationship Id="rId12" Type="http://schemas.openxmlformats.org/officeDocument/2006/relationships/hyperlink" Target="http://www.bti.gov.lv/" TargetMode="External"/><Relationship Id="rId2" Type="http://schemas.openxmlformats.org/officeDocument/2006/relationships/hyperlink" Target="http://www.sazinastilts.lv/" TargetMode="External"/><Relationship Id="rId1" Type="http://schemas.openxmlformats.org/officeDocument/2006/relationships/slideLayout" Target="../slideLayouts/slideLayout2.xml"/><Relationship Id="rId6" Type="http://schemas.openxmlformats.org/officeDocument/2006/relationships/hyperlink" Target="http://eycb.coe.int/compass/ru/contents.html" TargetMode="External"/><Relationship Id="rId11" Type="http://schemas.openxmlformats.org/officeDocument/2006/relationships/hyperlink" Target="http://www.unesco.lv/" TargetMode="External"/><Relationship Id="rId5" Type="http://schemas.openxmlformats.org/officeDocument/2006/relationships/hyperlink" Target="http://eycb.coe.int/compasito/ru/default.htm" TargetMode="External"/><Relationship Id="rId10" Type="http://schemas.openxmlformats.org/officeDocument/2006/relationships/hyperlink" Target="http://www.britishcouncil.org/latvia-education-dreams-latv-ani-bernu-tiesibu-konvencija" TargetMode="External"/><Relationship Id="rId4" Type="http://schemas.openxmlformats.org/officeDocument/2006/relationships/hyperlink" Target="http://web.iac.edu.lv/starpkulturu_saskarsme/IAC_GramataL.pdf" TargetMode="External"/><Relationship Id="rId9" Type="http://schemas.openxmlformats.org/officeDocument/2006/relationships/hyperlink" Target="http://www.humanrights.lv/doc/vispaar/vispcd.htm"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lv-LV" sz="3600" b="1" dirty="0">
                <a:latin typeface="Times New Roman"/>
                <a:ea typeface="Times New Roman"/>
              </a:rPr>
              <a:t>Starpinstitucionālās un starpprofesionālās sadarbības pilnveidošana darbam ar trešo valstu pilsoņiem</a:t>
            </a:r>
            <a:endParaRPr lang="lv-LV" sz="3600" dirty="0"/>
          </a:p>
        </p:txBody>
      </p:sp>
      <p:sp>
        <p:nvSpPr>
          <p:cNvPr id="3" name="Subtitle 2"/>
          <p:cNvSpPr>
            <a:spLocks noGrp="1"/>
          </p:cNvSpPr>
          <p:nvPr>
            <p:ph type="subTitle" idx="1"/>
          </p:nvPr>
        </p:nvSpPr>
        <p:spPr>
          <a:xfrm>
            <a:off x="2362200" y="3733800"/>
            <a:ext cx="6400800" cy="914400"/>
          </a:xfrm>
        </p:spPr>
        <p:txBody>
          <a:bodyPr>
            <a:normAutofit fontScale="85000" lnSpcReduction="20000"/>
          </a:bodyPr>
          <a:lstStyle/>
          <a:p>
            <a:pPr algn="r"/>
            <a:endParaRPr lang="lv-LV" sz="1600" dirty="0" smtClean="0"/>
          </a:p>
          <a:p>
            <a:pPr algn="r"/>
            <a:endParaRPr lang="lv-LV" sz="1600" dirty="0"/>
          </a:p>
          <a:p>
            <a:pPr algn="r"/>
            <a:r>
              <a:rPr lang="lv-LV" sz="1600" dirty="0" smtClean="0"/>
              <a:t>Dr.paed. Ērika Pičukāne</a:t>
            </a:r>
          </a:p>
          <a:p>
            <a:pPr algn="r"/>
            <a:r>
              <a:rPr lang="lv-LV" sz="1600" dirty="0" smtClean="0"/>
              <a:t>08.04.2015.</a:t>
            </a:r>
            <a:endParaRPr lang="lv-LV" sz="16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663" y="5105400"/>
            <a:ext cx="876300" cy="82226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399" y="5105400"/>
            <a:ext cx="1234619" cy="81633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6454" y="5091222"/>
            <a:ext cx="1393146" cy="84285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3192" y="5110428"/>
            <a:ext cx="1381900" cy="811305"/>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68683" y="5105400"/>
            <a:ext cx="2351669" cy="816333"/>
          </a:xfrm>
          <a:prstGeom prst="rect">
            <a:avLst/>
          </a:prstGeom>
        </p:spPr>
      </p:pic>
    </p:spTree>
    <p:extLst>
      <p:ext uri="{BB962C8B-B14F-4D97-AF65-F5344CB8AC3E}">
        <p14:creationId xmlns:p14="http://schemas.microsoft.com/office/powerpoint/2010/main" val="3669538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001000" cy="960438"/>
          </a:xfrm>
        </p:spPr>
        <p:txBody>
          <a:bodyPr>
            <a:normAutofit fontScale="90000"/>
          </a:bodyPr>
          <a:lstStyle/>
          <a:p>
            <a:pPr lvl="0"/>
            <a:r>
              <a:rPr lang="lv-LV" sz="3200" b="1" dirty="0" smtClean="0">
                <a:solidFill>
                  <a:schemeClr val="accent5">
                    <a:lumMod val="75000"/>
                  </a:schemeClr>
                </a:solidFill>
                <a:latin typeface="Times New Roman" pitchFamily="18" charset="0"/>
                <a:cs typeface="Times New Roman" pitchFamily="18" charset="0"/>
              </a:rPr>
              <a:t/>
            </a:r>
            <a:br>
              <a:rPr lang="lv-LV" sz="3200" b="1" dirty="0" smtClean="0">
                <a:solidFill>
                  <a:schemeClr val="accent5">
                    <a:lumMod val="75000"/>
                  </a:schemeClr>
                </a:solidFill>
                <a:latin typeface="Times New Roman" pitchFamily="18" charset="0"/>
                <a:cs typeface="Times New Roman" pitchFamily="18" charset="0"/>
              </a:rPr>
            </a:br>
            <a:r>
              <a:rPr lang="lv-LV" sz="3200" b="1" dirty="0" smtClean="0">
                <a:solidFill>
                  <a:schemeClr val="accent5">
                    <a:lumMod val="75000"/>
                  </a:schemeClr>
                </a:solidFill>
                <a:latin typeface="Times New Roman" pitchFamily="18" charset="0"/>
                <a:cs typeface="Times New Roman" pitchFamily="18" charset="0"/>
              </a:rPr>
              <a:t/>
            </a:r>
            <a:br>
              <a:rPr lang="lv-LV" sz="3200" b="1" dirty="0" smtClean="0">
                <a:solidFill>
                  <a:schemeClr val="accent5">
                    <a:lumMod val="75000"/>
                  </a:schemeClr>
                </a:solidFill>
                <a:latin typeface="Times New Roman" pitchFamily="18" charset="0"/>
                <a:cs typeface="Times New Roman" pitchFamily="18" charset="0"/>
              </a:rPr>
            </a:br>
            <a:r>
              <a:rPr lang="lv-LV" sz="3200" b="1" dirty="0" smtClean="0">
                <a:solidFill>
                  <a:schemeClr val="accent5">
                    <a:lumMod val="75000"/>
                  </a:schemeClr>
                </a:solidFill>
                <a:latin typeface="Times New Roman" pitchFamily="18" charset="0"/>
                <a:cs typeface="Times New Roman" pitchFamily="18" charset="0"/>
              </a:rPr>
              <a:t/>
            </a:r>
            <a:br>
              <a:rPr lang="lv-LV" sz="3200" b="1" dirty="0" smtClean="0">
                <a:solidFill>
                  <a:schemeClr val="accent5">
                    <a:lumMod val="75000"/>
                  </a:schemeClr>
                </a:solidFill>
                <a:latin typeface="Times New Roman" pitchFamily="18" charset="0"/>
                <a:cs typeface="Times New Roman" pitchFamily="18" charset="0"/>
              </a:rPr>
            </a:br>
            <a:r>
              <a:rPr lang="lv-LV" sz="3200" b="1" dirty="0" smtClean="0">
                <a:solidFill>
                  <a:schemeClr val="accent5">
                    <a:lumMod val="75000"/>
                  </a:schemeClr>
                </a:solidFill>
                <a:latin typeface="Times New Roman" pitchFamily="18" charset="0"/>
                <a:cs typeface="Times New Roman" pitchFamily="18" charset="0"/>
              </a:rPr>
              <a:t/>
            </a:r>
            <a:br>
              <a:rPr lang="lv-LV" sz="3200" b="1" dirty="0" smtClean="0">
                <a:solidFill>
                  <a:schemeClr val="accent5">
                    <a:lumMod val="75000"/>
                  </a:schemeClr>
                </a:solidFill>
                <a:latin typeface="Times New Roman" pitchFamily="18" charset="0"/>
                <a:cs typeface="Times New Roman" pitchFamily="18" charset="0"/>
              </a:rPr>
            </a:br>
            <a:r>
              <a:rPr lang="lv-LV" sz="3200" b="1" dirty="0" smtClean="0">
                <a:solidFill>
                  <a:schemeClr val="accent5">
                    <a:lumMod val="75000"/>
                  </a:schemeClr>
                </a:solidFill>
                <a:latin typeface="Times New Roman" pitchFamily="18" charset="0"/>
                <a:cs typeface="Times New Roman" pitchFamily="18" charset="0"/>
              </a:rPr>
              <a:t/>
            </a:r>
            <a:br>
              <a:rPr lang="lv-LV" sz="3200" b="1" dirty="0" smtClean="0">
                <a:solidFill>
                  <a:schemeClr val="accent5">
                    <a:lumMod val="75000"/>
                  </a:schemeClr>
                </a:solidFill>
                <a:latin typeface="Times New Roman" pitchFamily="18" charset="0"/>
                <a:cs typeface="Times New Roman" pitchFamily="18" charset="0"/>
              </a:rPr>
            </a:br>
            <a:r>
              <a:rPr lang="lv-LV" sz="3200" b="1" dirty="0" smtClean="0">
                <a:solidFill>
                  <a:schemeClr val="accent5">
                    <a:lumMod val="75000"/>
                  </a:schemeClr>
                </a:solidFill>
                <a:latin typeface="Times New Roman" pitchFamily="18" charset="0"/>
                <a:cs typeface="Times New Roman" pitchFamily="18" charset="0"/>
              </a:rPr>
              <a:t/>
            </a:r>
            <a:br>
              <a:rPr lang="lv-LV" sz="3200" b="1" dirty="0" smtClean="0">
                <a:solidFill>
                  <a:schemeClr val="accent5">
                    <a:lumMod val="75000"/>
                  </a:schemeClr>
                </a:solidFill>
                <a:latin typeface="Times New Roman" pitchFamily="18" charset="0"/>
                <a:cs typeface="Times New Roman" pitchFamily="18" charset="0"/>
              </a:rPr>
            </a:br>
            <a:r>
              <a:rPr lang="lv-LV" sz="3200" dirty="0" smtClean="0"/>
              <a:t/>
            </a:r>
            <a:br>
              <a:rPr lang="lv-LV" sz="3200" dirty="0" smtClean="0"/>
            </a:br>
            <a:r>
              <a:rPr lang="lv-LV" altLang="lv-LV" sz="3200" b="1" dirty="0">
                <a:solidFill>
                  <a:prstClr val="black"/>
                </a:solidFill>
                <a:latin typeface="Times New Roman" panose="02020603050405020304" pitchFamily="18" charset="0"/>
                <a:cs typeface="Times New Roman" panose="02020603050405020304" pitchFamily="18" charset="0"/>
              </a:rPr>
              <a:t>Kādu informāciju par jauniebraucējiem piedāvā mediji?</a:t>
            </a:r>
            <a:r>
              <a:rPr lang="lv-LV" sz="3200" b="1" dirty="0" smtClean="0">
                <a:solidFill>
                  <a:schemeClr val="accent5">
                    <a:lumMod val="75000"/>
                  </a:schemeClr>
                </a:solidFill>
                <a:latin typeface="Times New Roman" pitchFamily="18" charset="0"/>
                <a:cs typeface="Times New Roman" pitchFamily="18" charset="0"/>
              </a:rPr>
              <a:t> </a:t>
            </a:r>
            <a:br>
              <a:rPr lang="lv-LV" sz="3200" b="1" dirty="0" smtClean="0">
                <a:solidFill>
                  <a:schemeClr val="accent5">
                    <a:lumMod val="75000"/>
                  </a:schemeClr>
                </a:solidFill>
                <a:latin typeface="Times New Roman" pitchFamily="18" charset="0"/>
                <a:cs typeface="Times New Roman" pitchFamily="18" charset="0"/>
              </a:rPr>
            </a:br>
            <a:r>
              <a:rPr lang="lv-LV" sz="3200" b="1" dirty="0" smtClean="0">
                <a:solidFill>
                  <a:schemeClr val="accent5">
                    <a:lumMod val="75000"/>
                  </a:schemeClr>
                </a:solidFill>
                <a:latin typeface="Times New Roman" pitchFamily="18" charset="0"/>
                <a:cs typeface="Times New Roman" pitchFamily="18" charset="0"/>
              </a:rPr>
              <a:t/>
            </a:r>
            <a:br>
              <a:rPr lang="lv-LV" sz="3200" b="1" dirty="0" smtClean="0">
                <a:solidFill>
                  <a:schemeClr val="accent5">
                    <a:lumMod val="75000"/>
                  </a:schemeClr>
                </a:solidFill>
                <a:latin typeface="Times New Roman" pitchFamily="18" charset="0"/>
                <a:cs typeface="Times New Roman" pitchFamily="18" charset="0"/>
              </a:rPr>
            </a:br>
            <a:r>
              <a:rPr lang="lv-LV" sz="3200" b="1" dirty="0" smtClean="0">
                <a:solidFill>
                  <a:schemeClr val="accent5">
                    <a:lumMod val="75000"/>
                  </a:schemeClr>
                </a:solidFill>
                <a:latin typeface="Times New Roman" pitchFamily="18" charset="0"/>
                <a:cs typeface="Times New Roman" pitchFamily="18" charset="0"/>
              </a:rPr>
              <a:t/>
            </a:r>
            <a:br>
              <a:rPr lang="lv-LV" sz="3200" b="1" dirty="0" smtClean="0">
                <a:solidFill>
                  <a:schemeClr val="accent5">
                    <a:lumMod val="75000"/>
                  </a:schemeClr>
                </a:solidFill>
                <a:latin typeface="Times New Roman" pitchFamily="18" charset="0"/>
                <a:cs typeface="Times New Roman" pitchFamily="18" charset="0"/>
              </a:rPr>
            </a:br>
            <a:r>
              <a:rPr lang="lv-LV" sz="3200" b="1" dirty="0" smtClean="0">
                <a:solidFill>
                  <a:schemeClr val="accent5">
                    <a:lumMod val="75000"/>
                  </a:schemeClr>
                </a:solidFill>
                <a:latin typeface="Times New Roman" pitchFamily="18" charset="0"/>
                <a:cs typeface="Times New Roman" pitchFamily="18" charset="0"/>
              </a:rPr>
              <a:t/>
            </a:r>
            <a:br>
              <a:rPr lang="lv-LV" sz="3200" b="1" dirty="0" smtClean="0">
                <a:solidFill>
                  <a:schemeClr val="accent5">
                    <a:lumMod val="75000"/>
                  </a:schemeClr>
                </a:solidFill>
                <a:latin typeface="Times New Roman" pitchFamily="18" charset="0"/>
                <a:cs typeface="Times New Roman" pitchFamily="18" charset="0"/>
              </a:rPr>
            </a:br>
            <a:r>
              <a:rPr lang="lv-LV" sz="3200" b="1" dirty="0" smtClean="0">
                <a:solidFill>
                  <a:schemeClr val="accent5">
                    <a:lumMod val="75000"/>
                  </a:schemeClr>
                </a:solidFill>
                <a:latin typeface="Times New Roman" pitchFamily="18" charset="0"/>
                <a:cs typeface="Times New Roman" pitchFamily="18" charset="0"/>
              </a:rPr>
              <a:t/>
            </a:r>
            <a:br>
              <a:rPr lang="lv-LV" sz="3200" b="1" dirty="0" smtClean="0">
                <a:solidFill>
                  <a:schemeClr val="accent5">
                    <a:lumMod val="75000"/>
                  </a:schemeClr>
                </a:solidFill>
                <a:latin typeface="Times New Roman" pitchFamily="18" charset="0"/>
                <a:cs typeface="Times New Roman" pitchFamily="18" charset="0"/>
              </a:rPr>
            </a:br>
            <a:r>
              <a:rPr lang="lv-LV" sz="3200" b="1" dirty="0" smtClean="0">
                <a:solidFill>
                  <a:schemeClr val="tx1">
                    <a:lumMod val="65000"/>
                    <a:lumOff val="35000"/>
                  </a:schemeClr>
                </a:solidFill>
                <a:latin typeface="Times New Roman" pitchFamily="18" charset="0"/>
                <a:cs typeface="Times New Roman" pitchFamily="18" charset="0"/>
              </a:rPr>
              <a:t> PJ </a:t>
            </a:r>
            <a:r>
              <a:rPr lang="lv-LV" sz="3200" dirty="0" smtClean="0">
                <a:solidFill>
                  <a:schemeClr val="tx1">
                    <a:lumMod val="65000"/>
                    <a:lumOff val="35000"/>
                  </a:schemeClr>
                </a:solidFill>
                <a:latin typeface="Times New Roman" pitchFamily="18" charset="0"/>
                <a:cs typeface="Times New Roman" pitchFamily="18" charset="0"/>
              </a:rPr>
              <a:t>1</a:t>
            </a:r>
            <a:r>
              <a:rPr lang="lv-LV" sz="3200" b="1" dirty="0" smtClean="0">
                <a:solidFill>
                  <a:schemeClr val="tx1">
                    <a:lumMod val="65000"/>
                    <a:lumOff val="35000"/>
                  </a:schemeClr>
                </a:solidFill>
                <a:latin typeface="Times New Roman" pitchFamily="18" charset="0"/>
                <a:cs typeface="Times New Roman" pitchFamily="18" charset="0"/>
              </a:rPr>
              <a:t>. </a:t>
            </a:r>
            <a:r>
              <a:rPr lang="lv-LV" sz="3200" dirty="0" smtClean="0"/>
              <a:t>Kādu informāciju par trešo valstu </a:t>
            </a:r>
            <a:r>
              <a:rPr lang="lv-LV" sz="3200" dirty="0" err="1" smtClean="0"/>
              <a:t>valstspiederīgajiem</a:t>
            </a:r>
            <a:r>
              <a:rPr lang="lv-LV" sz="3200" dirty="0" smtClean="0"/>
              <a:t> piedāvā mediji? </a:t>
            </a:r>
            <a:r>
              <a:rPr lang="lv-LV" sz="3200" b="1" dirty="0" smtClean="0">
                <a:solidFill>
                  <a:schemeClr val="accent5">
                    <a:lumMod val="75000"/>
                  </a:schemeClr>
                </a:solidFill>
                <a:latin typeface="Times New Roman" pitchFamily="18" charset="0"/>
                <a:cs typeface="Times New Roman" pitchFamily="18" charset="0"/>
              </a:rPr>
              <a:t/>
            </a:r>
            <a:br>
              <a:rPr lang="lv-LV" sz="3200" b="1" dirty="0" smtClean="0">
                <a:solidFill>
                  <a:schemeClr val="accent5">
                    <a:lumMod val="75000"/>
                  </a:schemeClr>
                </a:solidFill>
                <a:latin typeface="Times New Roman" pitchFamily="18" charset="0"/>
                <a:cs typeface="Times New Roman" pitchFamily="18" charset="0"/>
              </a:rPr>
            </a:br>
            <a:endParaRPr lang="lv-LV" dirty="0"/>
          </a:p>
        </p:txBody>
      </p:sp>
      <p:pic>
        <p:nvPicPr>
          <p:cNvPr id="3075" name="Picture 3"/>
          <p:cNvPicPr>
            <a:picLocks noGrp="1" noChangeAspect="1" noChangeArrowheads="1"/>
          </p:cNvPicPr>
          <p:nvPr>
            <p:ph idx="1"/>
          </p:nvPr>
        </p:nvPicPr>
        <p:blipFill>
          <a:blip r:embed="rId2" cstate="print"/>
          <a:srcRect l="33010" t="22420" r="31068" b="55142"/>
          <a:stretch>
            <a:fillRect/>
          </a:stretch>
        </p:blipFill>
        <p:spPr bwMode="auto">
          <a:xfrm>
            <a:off x="914400" y="2157063"/>
            <a:ext cx="7479322" cy="262787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 name="Slide Number Placeholder 3"/>
          <p:cNvSpPr>
            <a:spLocks noGrp="1"/>
          </p:cNvSpPr>
          <p:nvPr>
            <p:ph type="sldNum" sz="quarter" idx="12"/>
          </p:nvPr>
        </p:nvSpPr>
        <p:spPr>
          <a:xfrm>
            <a:off x="8129016" y="5734050"/>
            <a:ext cx="609600" cy="521208"/>
          </a:xfrm>
          <a:prstGeom prst="rect">
            <a:avLst/>
          </a:prstGeom>
        </p:spPr>
        <p:txBody>
          <a:bodyPr/>
          <a:lstStyle/>
          <a:p>
            <a:fld id="{B6F15528-21DE-4FAA-801E-634DDDAF4B2B}" type="slidenum">
              <a:rPr lang="en-US" smtClean="0"/>
              <a:pPr/>
              <a:t>10</a:t>
            </a:fld>
            <a:endParaRPr lang="en-US"/>
          </a:p>
        </p:txBody>
      </p:sp>
      <p:sp>
        <p:nvSpPr>
          <p:cNvPr id="8" name="Rectangle 7"/>
          <p:cNvSpPr/>
          <p:nvPr/>
        </p:nvSpPr>
        <p:spPr>
          <a:xfrm>
            <a:off x="990600" y="4800600"/>
            <a:ext cx="6629400" cy="1477328"/>
          </a:xfrm>
          <a:prstGeom prst="rect">
            <a:avLst/>
          </a:prstGeom>
        </p:spPr>
        <p:txBody>
          <a:bodyPr wrap="square">
            <a:spAutoFit/>
          </a:bodyPr>
          <a:lstStyle/>
          <a:p>
            <a:pPr algn="just">
              <a:lnSpc>
                <a:spcPct val="150000"/>
              </a:lnSpc>
              <a:defRPr/>
            </a:pPr>
            <a:endParaRPr lang="lv-LV" sz="1200" dirty="0" smtClean="0">
              <a:solidFill>
                <a:schemeClr val="tx1">
                  <a:lumMod val="65000"/>
                  <a:lumOff val="35000"/>
                </a:schemeClr>
              </a:solidFill>
            </a:endParaRPr>
          </a:p>
          <a:p>
            <a:pPr algn="just">
              <a:lnSpc>
                <a:spcPct val="150000"/>
              </a:lnSpc>
              <a:defRPr/>
            </a:pPr>
            <a:endParaRPr lang="lv-LV" sz="1200" b="1" dirty="0" smtClean="0">
              <a:solidFill>
                <a:schemeClr val="tx1">
                  <a:lumMod val="65000"/>
                  <a:lumOff val="35000"/>
                </a:schemeClr>
              </a:solidFill>
              <a:latin typeface="Times New Roman" pitchFamily="18" charset="0"/>
              <a:cs typeface="Times New Roman" pitchFamily="18" charset="0"/>
            </a:endParaRPr>
          </a:p>
          <a:p>
            <a:pPr algn="just">
              <a:lnSpc>
                <a:spcPct val="150000"/>
              </a:lnSpc>
              <a:defRPr/>
            </a:pPr>
            <a:endParaRPr lang="lv-LV" sz="1200" b="1" dirty="0" smtClean="0">
              <a:solidFill>
                <a:schemeClr val="tx1">
                  <a:lumMod val="65000"/>
                  <a:lumOff val="35000"/>
                </a:schemeClr>
              </a:solidFill>
              <a:latin typeface="Times New Roman" pitchFamily="18" charset="0"/>
              <a:cs typeface="Times New Roman" pitchFamily="18" charset="0"/>
            </a:endParaRPr>
          </a:p>
          <a:p>
            <a:pPr algn="just">
              <a:lnSpc>
                <a:spcPct val="150000"/>
              </a:lnSpc>
              <a:defRPr/>
            </a:pPr>
            <a:endParaRPr lang="lv-LV" sz="1200" b="1" dirty="0" smtClean="0">
              <a:solidFill>
                <a:schemeClr val="tx1">
                  <a:lumMod val="65000"/>
                  <a:lumOff val="35000"/>
                </a:schemeClr>
              </a:solidFill>
              <a:latin typeface="Times New Roman" pitchFamily="18" charset="0"/>
              <a:cs typeface="Times New Roman" pitchFamily="18" charset="0"/>
            </a:endParaRPr>
          </a:p>
          <a:p>
            <a:pPr algn="just">
              <a:lnSpc>
                <a:spcPct val="150000"/>
              </a:lnSpc>
              <a:defRPr/>
            </a:pPr>
            <a:r>
              <a:rPr lang="lv-LV" sz="1200" b="1" dirty="0" smtClean="0">
                <a:solidFill>
                  <a:schemeClr val="tx1">
                    <a:lumMod val="65000"/>
                    <a:lumOff val="35000"/>
                  </a:schemeClr>
                </a:solidFill>
                <a:latin typeface="Times New Roman" pitchFamily="18" charset="0"/>
                <a:cs typeface="Times New Roman" pitchFamily="18" charset="0"/>
              </a:rPr>
              <a:t> </a:t>
            </a:r>
            <a:endParaRPr lang="lv-LV" sz="1200" b="1" dirty="0">
              <a:solidFill>
                <a:schemeClr val="tx1">
                  <a:lumMod val="65000"/>
                  <a:lumOff val="3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3116926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sz="3200" b="1" dirty="0" smtClean="0">
                <a:latin typeface="Times New Roman" panose="02020603050405020304" pitchFamily="18" charset="0"/>
                <a:cs typeface="Times New Roman" panose="02020603050405020304" pitchFamily="18" charset="0"/>
              </a:rPr>
              <a:t>Kādu informāciju par trešo valstu valstspiederīgajiem piedāvā mediji?</a:t>
            </a:r>
            <a:endParaRPr lang="lv-LV"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a:xfrm>
            <a:off x="8129016" y="5734050"/>
            <a:ext cx="609600" cy="521208"/>
          </a:xfrm>
          <a:prstGeom prst="rect">
            <a:avLst/>
          </a:prstGeom>
        </p:spPr>
        <p:txBody>
          <a:bodyPr/>
          <a:lstStyle/>
          <a:p>
            <a:fld id="{B6F15528-21DE-4FAA-801E-634DDDAF4B2B}" type="slidenum">
              <a:rPr lang="en-US" smtClean="0"/>
              <a:pPr/>
              <a:t>11</a:t>
            </a:fld>
            <a:endParaRPr lang="en-US"/>
          </a:p>
        </p:txBody>
      </p:sp>
      <p:pic>
        <p:nvPicPr>
          <p:cNvPr id="5" name="Picture 3"/>
          <p:cNvPicPr>
            <a:picLocks noChangeAspect="1" noChangeArrowheads="1"/>
          </p:cNvPicPr>
          <p:nvPr/>
        </p:nvPicPr>
        <p:blipFill>
          <a:blip r:embed="rId2" cstate="print"/>
          <a:srcRect l="32653" t="13757" r="30612" b="19123"/>
          <a:stretch>
            <a:fillRect/>
          </a:stretch>
        </p:blipFill>
        <p:spPr bwMode="auto">
          <a:xfrm>
            <a:off x="2080054" y="1418167"/>
            <a:ext cx="4625546" cy="475403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7244574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sz="3200" b="1" dirty="0">
                <a:solidFill>
                  <a:prstClr val="black"/>
                </a:solidFill>
                <a:latin typeface="Times New Roman"/>
                <a:ea typeface="Times New Roman"/>
              </a:rPr>
              <a:t>Kā plašsaziņas līdzekļu diskurss ietekmē iecietību pret trešo valstu valstspiederīgajiem</a:t>
            </a:r>
            <a:endParaRPr lang="lv-LV" dirty="0"/>
          </a:p>
        </p:txBody>
      </p:sp>
      <p:sp>
        <p:nvSpPr>
          <p:cNvPr id="3" name="Content Placeholder 2"/>
          <p:cNvSpPr>
            <a:spLocks noGrp="1"/>
          </p:cNvSpPr>
          <p:nvPr>
            <p:ph idx="1"/>
          </p:nvPr>
        </p:nvSpPr>
        <p:spPr/>
        <p:txBody>
          <a:bodyPr/>
          <a:lstStyle/>
          <a:p>
            <a:pPr marL="274320" lvl="0" indent="-274320" algn="just">
              <a:spcBef>
                <a:spcPts val="600"/>
              </a:spcBef>
              <a:buClr>
                <a:srgbClr val="CEB966"/>
              </a:buClr>
              <a:buSzPct val="70000"/>
              <a:buNone/>
            </a:pPr>
            <a:r>
              <a:rPr lang="lv-LV" sz="2400" dirty="0" smtClean="0">
                <a:solidFill>
                  <a:prstClr val="black"/>
                </a:solidFill>
                <a:latin typeface="Century Schoolbook"/>
              </a:rPr>
              <a:t>	</a:t>
            </a:r>
            <a:r>
              <a:rPr lang="lv-LV" sz="2800" dirty="0" smtClean="0">
                <a:solidFill>
                  <a:prstClr val="black"/>
                </a:solidFill>
                <a:latin typeface="Times New Roman" panose="02020603050405020304" pitchFamily="18" charset="0"/>
                <a:cs typeface="Times New Roman" panose="02020603050405020304" pitchFamily="18" charset="0"/>
              </a:rPr>
              <a:t>Mediju </a:t>
            </a:r>
            <a:r>
              <a:rPr lang="lv-LV" sz="2800" dirty="0">
                <a:solidFill>
                  <a:prstClr val="black"/>
                </a:solidFill>
                <a:latin typeface="Times New Roman" panose="02020603050405020304" pitchFamily="18" charset="0"/>
                <a:cs typeface="Times New Roman" panose="02020603050405020304" pitchFamily="18" charset="0"/>
              </a:rPr>
              <a:t>diskurss interneta portālos veicina </a:t>
            </a:r>
            <a:r>
              <a:rPr lang="lv-LV" sz="2800" dirty="0" smtClean="0">
                <a:solidFill>
                  <a:prstClr val="black"/>
                </a:solidFill>
                <a:latin typeface="Times New Roman" panose="02020603050405020304" pitchFamily="18" charset="0"/>
                <a:cs typeface="Times New Roman" panose="02020603050405020304" pitchFamily="18" charset="0"/>
              </a:rPr>
              <a:t>aizspriedumus </a:t>
            </a:r>
            <a:r>
              <a:rPr lang="lv-LV" sz="2800" dirty="0">
                <a:solidFill>
                  <a:prstClr val="black"/>
                </a:solidFill>
                <a:latin typeface="Times New Roman" panose="02020603050405020304" pitchFamily="18" charset="0"/>
                <a:cs typeface="Times New Roman" panose="02020603050405020304" pitchFamily="18" charset="0"/>
              </a:rPr>
              <a:t>un vispārināšanu, līdz ar to netiek sekmēta iecietība pret trešo valstu valstspiederīgajiem. Lai izvairītos no vispārināšanas mediju ietekmē, </a:t>
            </a:r>
            <a:r>
              <a:rPr lang="lv-LV" sz="2800" dirty="0" smtClean="0">
                <a:solidFill>
                  <a:prstClr val="black"/>
                </a:solidFill>
                <a:latin typeface="Times New Roman" panose="02020603050405020304" pitchFamily="18" charset="0"/>
                <a:cs typeface="Times New Roman" panose="02020603050405020304" pitchFamily="18" charset="0"/>
              </a:rPr>
              <a:t>pasniedzēju, </a:t>
            </a:r>
            <a:r>
              <a:rPr lang="lv-LV" sz="2800" dirty="0">
                <a:solidFill>
                  <a:prstClr val="black"/>
                </a:solidFill>
                <a:latin typeface="Times New Roman" panose="02020603050405020304" pitchFamily="18" charset="0"/>
                <a:cs typeface="Times New Roman" panose="02020603050405020304" pitchFamily="18" charset="0"/>
              </a:rPr>
              <a:t>kas strādā vai strādās ar trešo valstu valstspiederīgajiem, tālākizglītībā sistemātiski ir jāanalizē konkrētas </a:t>
            </a:r>
            <a:r>
              <a:rPr lang="lv-LV" sz="2800" dirty="0" smtClean="0">
                <a:solidFill>
                  <a:prstClr val="black"/>
                </a:solidFill>
                <a:latin typeface="Times New Roman" panose="02020603050405020304" pitchFamily="18" charset="0"/>
                <a:cs typeface="Times New Roman" panose="02020603050405020304" pitchFamily="18" charset="0"/>
              </a:rPr>
              <a:t>situācijas, </a:t>
            </a:r>
            <a:r>
              <a:rPr lang="lv-LV" sz="2800" dirty="0">
                <a:solidFill>
                  <a:prstClr val="black"/>
                </a:solidFill>
                <a:latin typeface="Times New Roman" panose="02020603050405020304" pitchFamily="18" charset="0"/>
                <a:cs typeface="Times New Roman" panose="02020603050405020304" pitchFamily="18" charset="0"/>
              </a:rPr>
              <a:t>izmantojot esošo pieredzi starpkultūru, iekļaušanas un bilingvālo mācību jautājumos. </a:t>
            </a:r>
          </a:p>
          <a:p>
            <a:endParaRPr lang="lv-LV" dirty="0"/>
          </a:p>
        </p:txBody>
      </p:sp>
    </p:spTree>
    <p:extLst>
      <p:ext uri="{BB962C8B-B14F-4D97-AF65-F5344CB8AC3E}">
        <p14:creationId xmlns:p14="http://schemas.microsoft.com/office/powerpoint/2010/main" val="36246963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38"/>
            <a:ext cx="7467600" cy="563562"/>
          </a:xfrm>
        </p:spPr>
        <p:txBody>
          <a:bodyPr>
            <a:noAutofit/>
          </a:bodyPr>
          <a:lstStyle/>
          <a:p>
            <a:pPr eaLnBrk="1" fontAlgn="auto" hangingPunct="1">
              <a:spcBef>
                <a:spcPts val="0"/>
              </a:spcBef>
              <a:spcAft>
                <a:spcPts val="0"/>
              </a:spcAft>
              <a:defRPr/>
            </a:pPr>
            <a:r>
              <a:rPr lang="lv-LV" sz="3200" b="1" dirty="0" smtClean="0">
                <a:latin typeface="Times New Roman" panose="02020603050405020304" pitchFamily="18" charset="0"/>
                <a:cs typeface="Times New Roman" panose="02020603050405020304" pitchFamily="18" charset="0"/>
              </a:rPr>
              <a:t>Secinājumi</a:t>
            </a:r>
          </a:p>
        </p:txBody>
      </p:sp>
      <p:sp>
        <p:nvSpPr>
          <p:cNvPr id="20483" name="Content Placeholder 2"/>
          <p:cNvSpPr txBox="1">
            <a:spLocks noGrp="1"/>
          </p:cNvSpPr>
          <p:nvPr>
            <p:ph idx="1"/>
          </p:nvPr>
        </p:nvSpPr>
        <p:spPr>
          <a:xfrm>
            <a:off x="457200" y="990600"/>
            <a:ext cx="7467600" cy="5483225"/>
          </a:xfrm>
        </p:spPr>
        <p:txBody>
          <a:bodyPr>
            <a:normAutofit/>
          </a:bodyPr>
          <a:lstStyle/>
          <a:p>
            <a:pPr eaLnBrk="1" hangingPunct="1">
              <a:buFont typeface="Wingdings" pitchFamily="2" charset="2"/>
              <a:buNone/>
            </a:pPr>
            <a:r>
              <a:rPr lang="lv-LV" altLang="lv-LV" sz="2000" dirty="0" smtClean="0">
                <a:solidFill>
                  <a:srgbClr val="595959"/>
                </a:solidFill>
                <a:latin typeface="Calibri" pitchFamily="34" charset="0"/>
              </a:rPr>
              <a:t>	</a:t>
            </a:r>
          </a:p>
          <a:p>
            <a:pPr eaLnBrk="1" hangingPunct="1">
              <a:buFont typeface="Wingdings" pitchFamily="2" charset="2"/>
              <a:buNone/>
            </a:pPr>
            <a:r>
              <a:rPr lang="lv-LV" altLang="lv-LV" sz="2000" dirty="0">
                <a:solidFill>
                  <a:srgbClr val="595959"/>
                </a:solidFill>
                <a:latin typeface="Calibri" pitchFamily="34" charset="0"/>
                <a:cs typeface="Times New Roman" panose="02020603050405020304" pitchFamily="18" charset="0"/>
              </a:rPr>
              <a:t>	</a:t>
            </a:r>
            <a:r>
              <a:rPr lang="lv-LV" altLang="lv-LV" sz="2800" dirty="0" smtClean="0">
                <a:latin typeface="Times New Roman" panose="02020603050405020304" pitchFamily="18" charset="0"/>
                <a:cs typeface="Times New Roman" panose="02020603050405020304" pitchFamily="18" charset="0"/>
              </a:rPr>
              <a:t>Diskursā „dominē drūmāks noskaņojums”, kas ir saistīts ar Latvijas nākotnes iespējām.</a:t>
            </a:r>
          </a:p>
          <a:p>
            <a:pPr eaLnBrk="1" hangingPunct="1">
              <a:buFont typeface="Wingdings" pitchFamily="2" charset="2"/>
              <a:buNone/>
            </a:pPr>
            <a:endParaRPr lang="lv-LV" altLang="lv-LV" sz="2800" dirty="0" smtClean="0">
              <a:latin typeface="Times New Roman" panose="02020603050405020304" pitchFamily="18" charset="0"/>
              <a:cs typeface="Times New Roman" panose="02020603050405020304" pitchFamily="18" charset="0"/>
            </a:endParaRPr>
          </a:p>
          <a:p>
            <a:pPr eaLnBrk="1" hangingPunct="1">
              <a:buFont typeface="Wingdings" pitchFamily="2" charset="2"/>
              <a:buNone/>
            </a:pPr>
            <a:r>
              <a:rPr lang="lv-LV" altLang="lv-LV" sz="2800" dirty="0" smtClean="0">
                <a:latin typeface="Times New Roman" panose="02020603050405020304" pitchFamily="18" charset="0"/>
                <a:cs typeface="Times New Roman" panose="02020603050405020304" pitchFamily="18" charset="0"/>
              </a:rPr>
              <a:t>	Rakstos atšķirība nav akcentēta kā vērtība, kas bagātina, bet tieši pretēji – „multikulturālisms pašos pamatos būtībā iznīcina tautas kā tādas savdabību un nacionālo pašapziņu”.</a:t>
            </a:r>
          </a:p>
          <a:p>
            <a:pPr eaLnBrk="1" hangingPunct="1">
              <a:buFont typeface="Wingdings" pitchFamily="2" charset="2"/>
              <a:buNone/>
            </a:pPr>
            <a:endParaRPr lang="lv-LV" altLang="lv-LV" sz="2800" dirty="0" smtClean="0">
              <a:latin typeface="Times New Roman" panose="02020603050405020304" pitchFamily="18" charset="0"/>
              <a:cs typeface="Times New Roman" panose="02020603050405020304" pitchFamily="18" charset="0"/>
            </a:endParaRPr>
          </a:p>
          <a:p>
            <a:pPr eaLnBrk="1" hangingPunct="1">
              <a:buFont typeface="Wingdings" pitchFamily="2" charset="2"/>
              <a:buNone/>
            </a:pPr>
            <a:r>
              <a:rPr lang="lv-LV" altLang="lv-LV" sz="2800" dirty="0" smtClean="0">
                <a:latin typeface="Times New Roman" panose="02020603050405020304" pitchFamily="18" charset="0"/>
                <a:cs typeface="Times New Roman" panose="02020603050405020304" pitchFamily="18" charset="0"/>
              </a:rPr>
              <a:t>	Mediju diskurss ar savu skatījumu rada papildu apdraudējuma sajūtu.</a:t>
            </a:r>
          </a:p>
        </p:txBody>
      </p:sp>
      <p:sp>
        <p:nvSpPr>
          <p:cNvPr id="20484" name="Slide Number Placeholder 3"/>
          <p:cNvSpPr txBox="1">
            <a:spLocks noChangeArrowheads="1"/>
          </p:cNvSpPr>
          <p:nvPr/>
        </p:nvSpPr>
        <p:spPr bwMode="auto">
          <a:xfrm>
            <a:off x="8129588" y="5734050"/>
            <a:ext cx="6096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fld id="{B1B70A23-A7D6-4C52-B5AB-50CD90AA2224}" type="slidenum">
              <a:rPr lang="en-US" altLang="lv-LV" sz="1400" b="1">
                <a:solidFill>
                  <a:srgbClr val="FFFFFF"/>
                </a:solidFill>
                <a:latin typeface="Century Schoolbook" pitchFamily="18" charset="0"/>
              </a:rPr>
              <a:pPr algn="ctr" eaLnBrk="1" hangingPunct="1"/>
              <a:t>13</a:t>
            </a:fld>
            <a:endParaRPr lang="en-US" altLang="lv-LV" sz="1400" b="1">
              <a:solidFill>
                <a:srgbClr val="FFFFFF"/>
              </a:solidFill>
              <a:latin typeface="Century Schoolbook" pitchFamily="18" charset="0"/>
            </a:endParaRPr>
          </a:p>
        </p:txBody>
      </p:sp>
    </p:spTree>
    <p:extLst>
      <p:ext uri="{BB962C8B-B14F-4D97-AF65-F5344CB8AC3E}">
        <p14:creationId xmlns:p14="http://schemas.microsoft.com/office/powerpoint/2010/main" val="3603927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lv-LV" sz="4000" b="1" dirty="0">
                <a:latin typeface="Times New Roman" panose="02020603050405020304" pitchFamily="18" charset="0"/>
                <a:cs typeface="Times New Roman" panose="02020603050405020304" pitchFamily="18" charset="0"/>
              </a:rPr>
              <a:t>Trešo valsts valstspiederīgo iekļaušanās Latvijas izglītības vidē</a:t>
            </a:r>
          </a:p>
          <a:p>
            <a:endParaRPr lang="lv-LV" dirty="0"/>
          </a:p>
        </p:txBody>
      </p:sp>
    </p:spTree>
    <p:extLst>
      <p:ext uri="{BB962C8B-B14F-4D97-AF65-F5344CB8AC3E}">
        <p14:creationId xmlns:p14="http://schemas.microsoft.com/office/powerpoint/2010/main" val="31094205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rrowheads="1"/>
          </p:cNvSpPr>
          <p:nvPr>
            <p:ph type="title"/>
          </p:nvPr>
        </p:nvSpPr>
        <p:spPr/>
        <p:txBody>
          <a:bodyPr>
            <a:normAutofit/>
          </a:bodyPr>
          <a:lstStyle/>
          <a:p>
            <a:pPr eaLnBrk="1" hangingPunct="1">
              <a:defRPr/>
            </a:pPr>
            <a:r>
              <a:rPr lang="lv-LV" sz="3200" b="1" dirty="0" smtClean="0">
                <a:latin typeface="Times New Roman" panose="02020603050405020304" pitchFamily="18" charset="0"/>
                <a:cs typeface="Times New Roman" panose="02020603050405020304" pitchFamily="18" charset="0"/>
              </a:rPr>
              <a:t>Izglītība pasaulē šobrīd</a:t>
            </a:r>
            <a:endParaRPr lang="en-GB" sz="3200" b="1" dirty="0" smtClean="0">
              <a:latin typeface="Times New Roman" panose="02020603050405020304" pitchFamily="18" charset="0"/>
              <a:cs typeface="Times New Roman" panose="02020603050405020304" pitchFamily="18" charset="0"/>
            </a:endParaRPr>
          </a:p>
        </p:txBody>
      </p:sp>
      <p:sp>
        <p:nvSpPr>
          <p:cNvPr id="51203" name="Rectangle 3"/>
          <p:cNvSpPr>
            <a:spLocks noGrp="1" noRot="1" noChangeArrowheads="1"/>
          </p:cNvSpPr>
          <p:nvPr>
            <p:ph idx="1"/>
          </p:nvPr>
        </p:nvSpPr>
        <p:spPr>
          <a:xfrm>
            <a:off x="684213" y="1268413"/>
            <a:ext cx="7772400" cy="5184775"/>
          </a:xfrm>
        </p:spPr>
        <p:txBody>
          <a:bodyPr>
            <a:normAutofit lnSpcReduction="10000"/>
          </a:bodyPr>
          <a:lstStyle/>
          <a:p>
            <a:pPr algn="just" eaLnBrk="1" hangingPunct="1">
              <a:lnSpc>
                <a:spcPct val="80000"/>
              </a:lnSpc>
              <a:defRPr/>
            </a:pPr>
            <a:r>
              <a:rPr lang="lv-LV" sz="2800" dirty="0" smtClean="0">
                <a:latin typeface="Times New Roman" panose="02020603050405020304" pitchFamily="18" charset="0"/>
                <a:cs typeface="Times New Roman" panose="02020603050405020304" pitchFamily="18" charset="0"/>
              </a:rPr>
              <a:t>Aptuveni140 miljoni bērnu pasaulē neapmeklē skolu, no tiem 55 % ir meitenes.</a:t>
            </a:r>
          </a:p>
          <a:p>
            <a:pPr algn="just" eaLnBrk="1" hangingPunct="1">
              <a:lnSpc>
                <a:spcPct val="80000"/>
              </a:lnSpc>
              <a:defRPr/>
            </a:pPr>
            <a:r>
              <a:rPr lang="lv-LV" sz="2800" dirty="0" smtClean="0">
                <a:latin typeface="Times New Roman" panose="02020603050405020304" pitchFamily="18" charset="0"/>
                <a:cs typeface="Times New Roman" panose="02020603050405020304" pitchFamily="18" charset="0"/>
              </a:rPr>
              <a:t>No 140 miljoniem bērnu, kas neapmeklē skolu, aptuveni 30 – 40 miljoni ir bērni ar īpašām vajadzībām.</a:t>
            </a:r>
          </a:p>
          <a:p>
            <a:pPr algn="just" eaLnBrk="1" hangingPunct="1">
              <a:lnSpc>
                <a:spcPct val="80000"/>
              </a:lnSpc>
              <a:defRPr/>
            </a:pPr>
            <a:r>
              <a:rPr lang="lv-LV" sz="2800" dirty="0" smtClean="0">
                <a:latin typeface="Times New Roman" panose="02020603050405020304" pitchFamily="18" charset="0"/>
                <a:cs typeface="Times New Roman" panose="02020603050405020304" pitchFamily="18" charset="0"/>
              </a:rPr>
              <a:t>Aptuveni 70% no šiem bērniem dzīvo Subsahāras reģionā un Āfrikas dienvidu un rietumu valstīs.</a:t>
            </a:r>
          </a:p>
          <a:p>
            <a:pPr algn="just" eaLnBrk="1" hangingPunct="1">
              <a:lnSpc>
                <a:spcPct val="80000"/>
              </a:lnSpc>
              <a:defRPr/>
            </a:pPr>
            <a:r>
              <a:rPr lang="lv-LV" sz="2800" dirty="0" smtClean="0">
                <a:latin typeface="Times New Roman" panose="02020603050405020304" pitchFamily="18" charset="0"/>
                <a:cs typeface="Times New Roman" panose="02020603050405020304" pitchFamily="18" charset="0"/>
              </a:rPr>
              <a:t>1/3 valstu, par kurām ir pieejami statistikas dati, mazāk nekā 2/3 no visa skolēnu skaita, kas uzsākuši mācības, iegūst pamatizglītību</a:t>
            </a:r>
          </a:p>
          <a:p>
            <a:pPr algn="just" eaLnBrk="1" hangingPunct="1">
              <a:lnSpc>
                <a:spcPct val="80000"/>
              </a:lnSpc>
              <a:defRPr/>
            </a:pPr>
            <a:r>
              <a:rPr lang="lv-LV" sz="2800" dirty="0" smtClean="0">
                <a:latin typeface="Times New Roman" panose="02020603050405020304" pitchFamily="18" charset="0"/>
                <a:cs typeface="Times New Roman" panose="02020603050405020304" pitchFamily="18" charset="0"/>
              </a:rPr>
              <a:t>500 000 bērnu pasaulē katru gadu zaudē daļu redzes A vitamīna trūkuma dēļ</a:t>
            </a:r>
          </a:p>
          <a:p>
            <a:pPr algn="just" eaLnBrk="1" hangingPunct="1">
              <a:lnSpc>
                <a:spcPct val="80000"/>
              </a:lnSpc>
              <a:defRPr/>
            </a:pPr>
            <a:r>
              <a:rPr lang="lv-LV" sz="2800" dirty="0" smtClean="0">
                <a:latin typeface="Times New Roman" panose="02020603050405020304" pitchFamily="18" charset="0"/>
                <a:cs typeface="Times New Roman" panose="02020603050405020304" pitchFamily="18" charset="0"/>
              </a:rPr>
              <a:t>41 miljonam bērnu pavājinās viņu prāta spējas, jo viņu māmiņu uzturā ir nepietiekams joda daudzums. </a:t>
            </a:r>
          </a:p>
          <a:p>
            <a:pPr eaLnBrk="1" hangingPunct="1">
              <a:lnSpc>
                <a:spcPct val="80000"/>
              </a:lnSpc>
              <a:defRPr/>
            </a:pPr>
            <a:endParaRPr lang="lv-LV" sz="2600" dirty="0" smtClean="0"/>
          </a:p>
        </p:txBody>
      </p:sp>
    </p:spTree>
    <p:extLst>
      <p:ext uri="{BB962C8B-B14F-4D97-AF65-F5344CB8AC3E}">
        <p14:creationId xmlns:p14="http://schemas.microsoft.com/office/powerpoint/2010/main" val="32732177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Effect transition="in" filter="blinds(horizontal)">
                                      <p:cBhvr>
                                        <p:cTn id="7" dur="500"/>
                                        <p:tgtEl>
                                          <p:spTgt spid="512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1203">
                                            <p:txEl>
                                              <p:pRg st="1" end="1"/>
                                            </p:txEl>
                                          </p:spTgt>
                                        </p:tgtEl>
                                        <p:attrNameLst>
                                          <p:attrName>style.visibility</p:attrName>
                                        </p:attrNameLst>
                                      </p:cBhvr>
                                      <p:to>
                                        <p:strVal val="visible"/>
                                      </p:to>
                                    </p:set>
                                    <p:animEffect transition="in" filter="blinds(horizontal)">
                                      <p:cBhvr>
                                        <p:cTn id="12" dur="500"/>
                                        <p:tgtEl>
                                          <p:spTgt spid="512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51203">
                                            <p:txEl>
                                              <p:pRg st="2" end="2"/>
                                            </p:txEl>
                                          </p:spTgt>
                                        </p:tgtEl>
                                        <p:attrNameLst>
                                          <p:attrName>style.visibility</p:attrName>
                                        </p:attrNameLst>
                                      </p:cBhvr>
                                      <p:to>
                                        <p:strVal val="visible"/>
                                      </p:to>
                                    </p:set>
                                    <p:animEffect transition="in" filter="blinds(horizontal)">
                                      <p:cBhvr>
                                        <p:cTn id="17" dur="500"/>
                                        <p:tgtEl>
                                          <p:spTgt spid="5120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51203">
                                            <p:txEl>
                                              <p:pRg st="3" end="3"/>
                                            </p:txEl>
                                          </p:spTgt>
                                        </p:tgtEl>
                                        <p:attrNameLst>
                                          <p:attrName>style.visibility</p:attrName>
                                        </p:attrNameLst>
                                      </p:cBhvr>
                                      <p:to>
                                        <p:strVal val="visible"/>
                                      </p:to>
                                    </p:set>
                                    <p:animEffect transition="in" filter="blinds(horizontal)">
                                      <p:cBhvr>
                                        <p:cTn id="22" dur="500"/>
                                        <p:tgtEl>
                                          <p:spTgt spid="5120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51203">
                                            <p:txEl>
                                              <p:pRg st="4" end="4"/>
                                            </p:txEl>
                                          </p:spTgt>
                                        </p:tgtEl>
                                        <p:attrNameLst>
                                          <p:attrName>style.visibility</p:attrName>
                                        </p:attrNameLst>
                                      </p:cBhvr>
                                      <p:to>
                                        <p:strVal val="visible"/>
                                      </p:to>
                                    </p:set>
                                    <p:animEffect transition="in" filter="blinds(horizontal)">
                                      <p:cBhvr>
                                        <p:cTn id="27" dur="500"/>
                                        <p:tgtEl>
                                          <p:spTgt spid="5120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51203">
                                            <p:txEl>
                                              <p:pRg st="5" end="5"/>
                                            </p:txEl>
                                          </p:spTgt>
                                        </p:tgtEl>
                                        <p:attrNameLst>
                                          <p:attrName>style.visibility</p:attrName>
                                        </p:attrNameLst>
                                      </p:cBhvr>
                                      <p:to>
                                        <p:strVal val="visible"/>
                                      </p:to>
                                    </p:set>
                                    <p:animEffect transition="in" filter="blinds(horizontal)">
                                      <p:cBhvr>
                                        <p:cTn id="32" dur="500"/>
                                        <p:tgtEl>
                                          <p:spTgt spid="5120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sz="3200" b="1" dirty="0" smtClean="0">
                <a:latin typeface="Times New Roman" panose="02020603050405020304" pitchFamily="18" charset="0"/>
                <a:cs typeface="Times New Roman" panose="02020603050405020304" pitchFamily="18" charset="0"/>
              </a:rPr>
              <a:t>Veidojiet savu stāstu!</a:t>
            </a:r>
            <a:endParaRPr lang="lv-LV" sz="32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effectLst>
            <a:innerShdw blurRad="63500" dist="50800" dir="13500000">
              <a:prstClr val="black">
                <a:alpha val="50000"/>
              </a:prstClr>
            </a:innerShdw>
          </a:effectLst>
        </p:spPr>
        <p:txBody>
          <a:bodyPr/>
          <a:lstStyle/>
          <a:p>
            <a:pPr marL="0" indent="0">
              <a:buNone/>
            </a:pPr>
            <a:r>
              <a:rPr lang="lv-LV" dirty="0" smtClean="0"/>
              <a:t>		</a:t>
            </a:r>
            <a:r>
              <a:rPr lang="lv-LV" sz="2800" b="1" dirty="0" smtClean="0">
                <a:latin typeface="Times New Roman" panose="02020603050405020304" pitchFamily="18" charset="0"/>
                <a:cs typeface="Times New Roman" panose="02020603050405020304" pitchFamily="18" charset="0"/>
              </a:rPr>
              <a:t>students			</a:t>
            </a:r>
          </a:p>
          <a:p>
            <a:pPr marL="0" indent="0">
              <a:buNone/>
            </a:pPr>
            <a:endParaRPr lang="lv-LV" sz="2800" b="1" dirty="0">
              <a:latin typeface="Times New Roman" panose="02020603050405020304" pitchFamily="18" charset="0"/>
              <a:cs typeface="Times New Roman" panose="02020603050405020304" pitchFamily="18" charset="0"/>
            </a:endParaRPr>
          </a:p>
          <a:p>
            <a:pPr marL="0" indent="0">
              <a:buNone/>
            </a:pPr>
            <a:r>
              <a:rPr lang="lv-LV" sz="2800" b="1" dirty="0" smtClean="0">
                <a:latin typeface="Times New Roman" panose="02020603050405020304" pitchFamily="18" charset="0"/>
                <a:cs typeface="Times New Roman" panose="02020603050405020304" pitchFamily="18" charset="0"/>
              </a:rPr>
              <a:t>	ārvalstnieks		pasniedzējs</a:t>
            </a:r>
          </a:p>
          <a:p>
            <a:pPr marL="0" indent="0">
              <a:buNone/>
            </a:pPr>
            <a:endParaRPr lang="lv-LV" sz="2800" b="1" dirty="0">
              <a:latin typeface="Times New Roman" panose="02020603050405020304" pitchFamily="18" charset="0"/>
              <a:cs typeface="Times New Roman" panose="02020603050405020304" pitchFamily="18" charset="0"/>
            </a:endParaRPr>
          </a:p>
          <a:p>
            <a:pPr marL="0" indent="0">
              <a:buNone/>
            </a:pPr>
            <a:r>
              <a:rPr lang="lv-LV" sz="2800" b="1" dirty="0" smtClean="0">
                <a:latin typeface="Times New Roman" panose="02020603050405020304" pitchFamily="18" charset="0"/>
                <a:cs typeface="Times New Roman" panose="02020603050405020304" pitchFamily="18" charset="0"/>
              </a:rPr>
              <a:t>grūtības			veiksmes</a:t>
            </a:r>
          </a:p>
          <a:p>
            <a:pPr marL="0" indent="0">
              <a:buNone/>
            </a:pPr>
            <a:endParaRPr lang="lv-LV" sz="2800" b="1" dirty="0">
              <a:latin typeface="Times New Roman" panose="02020603050405020304" pitchFamily="18" charset="0"/>
              <a:cs typeface="Times New Roman" panose="02020603050405020304" pitchFamily="18" charset="0"/>
            </a:endParaRPr>
          </a:p>
          <a:p>
            <a:pPr marL="0" indent="0">
              <a:buNone/>
            </a:pPr>
            <a:r>
              <a:rPr lang="lv-LV" sz="2800" b="1" dirty="0" smtClean="0">
                <a:latin typeface="Times New Roman" panose="02020603050405020304" pitchFamily="18" charset="0"/>
                <a:cs typeface="Times New Roman" panose="02020603050405020304" pitchFamily="18" charset="0"/>
              </a:rPr>
              <a:t>  			vajadzības</a:t>
            </a:r>
            <a:endParaRPr lang="lv-LV"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28039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sz="3200" b="1" dirty="0" smtClean="0">
                <a:latin typeface="Times New Roman" panose="02020603050405020304" pitchFamily="18" charset="0"/>
                <a:cs typeface="Times New Roman" panose="02020603050405020304" pitchFamily="18" charset="0"/>
              </a:rPr>
              <a:t>Kādi pasākumi būtu realizējami augstskolā?</a:t>
            </a:r>
            <a:endParaRPr lang="lv-LV" sz="3200" b="1" dirty="0">
              <a:latin typeface="Times New Roman" panose="02020603050405020304" pitchFamily="18" charset="0"/>
              <a:cs typeface="Times New Roman" panose="02020603050405020304" pitchFamily="18" charset="0"/>
            </a:endParaRPr>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0690"/>
          <a:stretch/>
        </p:blipFill>
        <p:spPr bwMode="auto">
          <a:xfrm>
            <a:off x="573848" y="1447801"/>
            <a:ext cx="7274752" cy="4872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3393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lv-LV" sz="3200" b="1" dirty="0" smtClean="0">
                <a:latin typeface="Times New Roman" panose="02020603050405020304" pitchFamily="18" charset="0"/>
                <a:cs typeface="Times New Roman" panose="02020603050405020304" pitchFamily="18" charset="0"/>
              </a:rPr>
              <a:t>Kādi </a:t>
            </a:r>
            <a:r>
              <a:rPr lang="lv-LV" sz="3200" b="1" dirty="0">
                <a:latin typeface="Times New Roman" panose="02020603050405020304" pitchFamily="18" charset="0"/>
                <a:cs typeface="Times New Roman" panose="02020603050405020304" pitchFamily="18" charset="0"/>
              </a:rPr>
              <a:t>pasākumi būtu realizējami </a:t>
            </a:r>
            <a:r>
              <a:rPr lang="lv-LV" sz="3200" b="1" dirty="0" smtClean="0">
                <a:latin typeface="Times New Roman" panose="02020603050405020304" pitchFamily="18" charset="0"/>
                <a:cs typeface="Times New Roman" panose="02020603050405020304" pitchFamily="18" charset="0"/>
              </a:rPr>
              <a:t>valstī?</a:t>
            </a:r>
            <a:endParaRPr lang="lv-LV" sz="3200" dirty="0"/>
          </a:p>
        </p:txBody>
      </p:sp>
      <p:sp>
        <p:nvSpPr>
          <p:cNvPr id="4" name="Content Placeholder 3"/>
          <p:cNvSpPr>
            <a:spLocks noGrp="1"/>
          </p:cNvSpPr>
          <p:nvPr>
            <p:ph idx="1"/>
          </p:nvPr>
        </p:nvSpPr>
        <p:spPr>
          <a:xfrm>
            <a:off x="457200" y="1295400"/>
            <a:ext cx="8229600" cy="4830763"/>
          </a:xfrm>
        </p:spPr>
        <p:txBody>
          <a:bodyPr>
            <a:normAutofit fontScale="55000" lnSpcReduction="20000"/>
          </a:bodyPr>
          <a:lstStyle/>
          <a:p>
            <a:pPr algn="just"/>
            <a:r>
              <a:rPr lang="lv-LV" sz="4000" b="1" dirty="0">
                <a:latin typeface="Times New Roman" panose="02020603050405020304" pitchFamily="18" charset="0"/>
                <a:cs typeface="Times New Roman" panose="02020603050405020304" pitchFamily="18" charset="0"/>
              </a:rPr>
              <a:t>Veidot vienas pieturas aģentūru – lai visu nepieciešamo informāciju imigrants varētu saņemt vienā vietā (kā Čehijā);</a:t>
            </a:r>
            <a:endParaRPr lang="lv-LV" sz="4000" dirty="0">
              <a:latin typeface="Times New Roman" panose="02020603050405020304" pitchFamily="18" charset="0"/>
              <a:cs typeface="Times New Roman" panose="02020603050405020304" pitchFamily="18" charset="0"/>
            </a:endParaRPr>
          </a:p>
          <a:p>
            <a:pPr algn="just"/>
            <a:r>
              <a:rPr lang="lv-LV" sz="4000" dirty="0">
                <a:latin typeface="Times New Roman" panose="02020603050405020304" pitchFamily="18" charset="0"/>
                <a:cs typeface="Times New Roman" panose="02020603050405020304" pitchFamily="18" charset="0"/>
              </a:rPr>
              <a:t>Izveidot informācijas izplatīšanas mehānismus trešo valstu pilsoņiem par dzīves uzsākšanu </a:t>
            </a:r>
            <a:r>
              <a:rPr lang="lv-LV" sz="4000" dirty="0" smtClean="0">
                <a:latin typeface="Times New Roman" panose="02020603050405020304" pitchFamily="18" charset="0"/>
                <a:cs typeface="Times New Roman" panose="02020603050405020304" pitchFamily="18" charset="0"/>
              </a:rPr>
              <a:t>Latvijā, izglītības iespējām, </a:t>
            </a:r>
            <a:r>
              <a:rPr lang="lv-LV" sz="4000" dirty="0">
                <a:latin typeface="Times New Roman" panose="02020603050405020304" pitchFamily="18" charset="0"/>
                <a:cs typeface="Times New Roman" panose="02020603050405020304" pitchFamily="18" charset="0"/>
              </a:rPr>
              <a:t>pirms šie cilvēki iebrauc valstī;</a:t>
            </a:r>
          </a:p>
          <a:p>
            <a:pPr algn="just"/>
            <a:r>
              <a:rPr lang="lv-LV" sz="4000" dirty="0">
                <a:latin typeface="Times New Roman" panose="02020603050405020304" pitchFamily="18" charset="0"/>
                <a:cs typeface="Times New Roman" panose="02020603050405020304" pitchFamily="18" charset="0"/>
              </a:rPr>
              <a:t>Izveidot vienotu informatīvo materiālu, ko izplatīt caur Diplomātiskajām pārstāvniecībām jau pirms iebrukšanas Latvijā;</a:t>
            </a:r>
          </a:p>
          <a:p>
            <a:pPr algn="just"/>
            <a:r>
              <a:rPr lang="lv-LV" sz="4000" dirty="0">
                <a:latin typeface="Times New Roman" panose="02020603050405020304" pitchFamily="18" charset="0"/>
                <a:cs typeface="Times New Roman" panose="02020603050405020304" pitchFamily="18" charset="0"/>
              </a:rPr>
              <a:t>Nodrošināt viegli saprotamu, vienkāršu informāciju par imigrantiem aktuāliem jautājumiem, uzsākot dzīvi citā valstī;</a:t>
            </a:r>
          </a:p>
          <a:p>
            <a:pPr algn="just"/>
            <a:r>
              <a:rPr lang="lv-LV" sz="4000" dirty="0" smtClean="0">
                <a:latin typeface="Times New Roman" panose="02020603050405020304" pitchFamily="18" charset="0"/>
                <a:cs typeface="Times New Roman" panose="02020603050405020304" pitchFamily="18" charset="0"/>
              </a:rPr>
              <a:t>Veidot </a:t>
            </a:r>
            <a:r>
              <a:rPr lang="lv-LV" sz="4000" dirty="0">
                <a:latin typeface="Times New Roman" panose="02020603050405020304" pitchFamily="18" charset="0"/>
                <a:cs typeface="Times New Roman" panose="02020603050405020304" pitchFamily="18" charset="0"/>
              </a:rPr>
              <a:t>vienotu informācijas bāzi imigrantiem – kādas organizācijas (valsts, pašvaldību, NVO) darbojas un/vai sniedz pakalpojumus noteiktās jomās;</a:t>
            </a:r>
          </a:p>
          <a:p>
            <a:pPr algn="just"/>
            <a:r>
              <a:rPr lang="lv-LV" sz="4000" dirty="0">
                <a:latin typeface="Times New Roman" panose="02020603050405020304" pitchFamily="18" charset="0"/>
                <a:cs typeface="Times New Roman" panose="02020603050405020304" pitchFamily="18" charset="0"/>
              </a:rPr>
              <a:t>Apzināt jau uzkrāto plašo pieredzi un daudzveidīgos materiālus trešo valstu valstspiederīgo integrācijā Latvijā, tai jānodrošina pēctecība, ilgtspēja un efektīvs izmantojums.</a:t>
            </a:r>
          </a:p>
          <a:p>
            <a:endParaRPr lang="lv-LV" dirty="0"/>
          </a:p>
        </p:txBody>
      </p:sp>
    </p:spTree>
    <p:extLst>
      <p:ext uri="{BB962C8B-B14F-4D97-AF65-F5344CB8AC3E}">
        <p14:creationId xmlns:p14="http://schemas.microsoft.com/office/powerpoint/2010/main" val="955073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sz="3200" b="1" dirty="0" smtClean="0">
                <a:latin typeface="Times New Roman" panose="02020603050405020304" pitchFamily="18" charset="0"/>
                <a:cs typeface="Times New Roman" panose="02020603050405020304" pitchFamily="18" charset="0"/>
              </a:rPr>
              <a:t>Kompass dzīvei Latvijā augstskolu studentiem</a:t>
            </a:r>
            <a:endParaRPr lang="lv-LV" sz="32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buNone/>
            </a:pPr>
            <a:endParaRPr lang="lv-LV" sz="1100" dirty="0" smtClean="0">
              <a:hlinkClick r:id="rId2"/>
            </a:endParaRPr>
          </a:p>
          <a:p>
            <a:pPr marL="0" indent="0">
              <a:buNone/>
            </a:pPr>
            <a:endParaRPr lang="lv-LV" sz="1100" dirty="0">
              <a:hlinkClick r:id="rId2"/>
            </a:endParaRPr>
          </a:p>
          <a:p>
            <a:pPr marL="0" indent="0">
              <a:buNone/>
            </a:pPr>
            <a:endParaRPr lang="lv-LV" sz="1100" dirty="0" smtClean="0">
              <a:hlinkClick r:id="rId2"/>
            </a:endParaRPr>
          </a:p>
          <a:p>
            <a:pPr marL="0" indent="0">
              <a:buNone/>
            </a:pPr>
            <a:endParaRPr lang="lv-LV" sz="1100" dirty="0">
              <a:hlinkClick r:id="rId2"/>
            </a:endParaRPr>
          </a:p>
          <a:p>
            <a:pPr marL="0" indent="0">
              <a:buNone/>
            </a:pPr>
            <a:endParaRPr lang="lv-LV" sz="1100" dirty="0" smtClean="0">
              <a:hlinkClick r:id="rId2"/>
            </a:endParaRPr>
          </a:p>
          <a:p>
            <a:pPr marL="0" indent="0">
              <a:buNone/>
            </a:pPr>
            <a:endParaRPr lang="lv-LV" sz="1100" dirty="0">
              <a:hlinkClick r:id="rId2"/>
            </a:endParaRPr>
          </a:p>
          <a:p>
            <a:pPr marL="0" indent="0">
              <a:buNone/>
            </a:pPr>
            <a:endParaRPr lang="lv-LV" sz="1100" dirty="0" smtClean="0">
              <a:hlinkClick r:id="rId2"/>
            </a:endParaRPr>
          </a:p>
          <a:p>
            <a:pPr marL="0" indent="0">
              <a:buNone/>
            </a:pPr>
            <a:endParaRPr lang="lv-LV" sz="1100" dirty="0">
              <a:hlinkClick r:id="rId2"/>
            </a:endParaRPr>
          </a:p>
          <a:p>
            <a:pPr marL="0" indent="0">
              <a:buNone/>
            </a:pPr>
            <a:endParaRPr lang="lv-LV" sz="1100" dirty="0" smtClean="0">
              <a:hlinkClick r:id="rId2"/>
            </a:endParaRPr>
          </a:p>
          <a:p>
            <a:pPr marL="0" indent="0">
              <a:buNone/>
            </a:pPr>
            <a:endParaRPr lang="lv-LV" sz="1100" dirty="0">
              <a:hlinkClick r:id="rId2"/>
            </a:endParaRPr>
          </a:p>
          <a:p>
            <a:pPr marL="0" indent="0">
              <a:buNone/>
            </a:pPr>
            <a:endParaRPr lang="lv-LV" sz="1100" dirty="0" smtClean="0">
              <a:hlinkClick r:id="rId2"/>
            </a:endParaRPr>
          </a:p>
          <a:p>
            <a:pPr marL="0" indent="0">
              <a:buNone/>
            </a:pPr>
            <a:endParaRPr lang="lv-LV" sz="1100" dirty="0">
              <a:hlinkClick r:id="rId2"/>
            </a:endParaRPr>
          </a:p>
          <a:p>
            <a:pPr marL="0" indent="0">
              <a:buNone/>
            </a:pPr>
            <a:endParaRPr lang="lv-LV" sz="1100" dirty="0" smtClean="0">
              <a:hlinkClick r:id="rId2"/>
            </a:endParaRPr>
          </a:p>
          <a:p>
            <a:pPr marL="0" indent="0">
              <a:buNone/>
            </a:pPr>
            <a:endParaRPr lang="lv-LV" sz="1100" dirty="0">
              <a:hlinkClick r:id="rId2"/>
            </a:endParaRPr>
          </a:p>
          <a:p>
            <a:pPr marL="0" indent="0">
              <a:buNone/>
            </a:pPr>
            <a:endParaRPr lang="lv-LV" sz="1100" dirty="0" smtClean="0">
              <a:hlinkClick r:id="rId2"/>
            </a:endParaRPr>
          </a:p>
          <a:p>
            <a:pPr marL="0" indent="0">
              <a:buNone/>
            </a:pPr>
            <a:endParaRPr lang="lv-LV" sz="1100" dirty="0">
              <a:hlinkClick r:id="rId2"/>
            </a:endParaRPr>
          </a:p>
          <a:p>
            <a:pPr marL="0" indent="0">
              <a:buNone/>
            </a:pPr>
            <a:endParaRPr lang="lv-LV" sz="1100" dirty="0" smtClean="0">
              <a:hlinkClick r:id="rId2"/>
            </a:endParaRPr>
          </a:p>
          <a:p>
            <a:pPr marL="0" indent="0">
              <a:buNone/>
            </a:pPr>
            <a:endParaRPr lang="lv-LV" sz="1100" dirty="0">
              <a:hlinkClick r:id="rId2"/>
            </a:endParaRPr>
          </a:p>
          <a:p>
            <a:pPr marL="0" indent="0">
              <a:buNone/>
            </a:pPr>
            <a:endParaRPr lang="lv-LV" sz="1100" dirty="0" smtClean="0">
              <a:hlinkClick r:id="rId2"/>
            </a:endParaRPr>
          </a:p>
          <a:p>
            <a:pPr marL="0" indent="0">
              <a:buNone/>
            </a:pPr>
            <a:r>
              <a:rPr lang="lv-LV" sz="1100" dirty="0" smtClean="0">
                <a:hlinkClick r:id="rId2"/>
              </a:rPr>
              <a:t>http</a:t>
            </a:r>
            <a:r>
              <a:rPr lang="lv-LV" sz="1100" dirty="0">
                <a:hlinkClick r:id="rId2"/>
              </a:rPr>
              <a:t>://</a:t>
            </a:r>
            <a:r>
              <a:rPr lang="lv-LV" sz="1100" dirty="0" smtClean="0">
                <a:hlinkClick r:id="rId2"/>
              </a:rPr>
              <a:t>www.lu.lv/fileadmin/user_upload/lu_portal/eng/general-information/information-materials/Kompass_Dzivei_Latvija.pdf</a:t>
            </a:r>
            <a:endParaRPr lang="lv-LV" sz="1100" dirty="0" smtClean="0"/>
          </a:p>
          <a:p>
            <a:pPr marL="0" indent="0">
              <a:buNone/>
            </a:pPr>
            <a:endParaRPr lang="lv-LV" sz="1100"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272880"/>
            <a:ext cx="3986213" cy="4117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746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lv-LV" sz="3200" b="1" dirty="0" smtClean="0">
                <a:latin typeface="Times New Roman" panose="02020603050405020304" pitchFamily="18" charset="0"/>
                <a:cs typeface="Times New Roman" panose="02020603050405020304" pitchFamily="18" charset="0"/>
              </a:rPr>
              <a:t>Par kuru valsti, jūsuprāt, ir šis teikums?</a:t>
            </a:r>
            <a:endParaRPr lang="lv-LV" sz="32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0" indent="0">
              <a:buNone/>
            </a:pPr>
            <a:r>
              <a:rPr lang="lv-LV" sz="2800" dirty="0">
                <a:latin typeface="Times New Roman" panose="02020603050405020304" pitchFamily="18" charset="0"/>
                <a:cs typeface="Times New Roman" panose="02020603050405020304" pitchFamily="18" charset="0"/>
              </a:rPr>
              <a:t>Kautrīgi cilvēki, grūta valoda, sniegs un savādi ēšanas paradumi. </a:t>
            </a:r>
            <a:endParaRPr lang="lv-LV" sz="2800" dirty="0" smtClean="0">
              <a:latin typeface="Times New Roman" panose="02020603050405020304" pitchFamily="18" charset="0"/>
              <a:cs typeface="Times New Roman" panose="02020603050405020304" pitchFamily="18" charset="0"/>
            </a:endParaRPr>
          </a:p>
          <a:p>
            <a:pPr marL="0" indent="0">
              <a:buNone/>
            </a:pPr>
            <a:endParaRPr lang="lv-LV" dirty="0">
              <a:latin typeface="Times New Roman" panose="02020603050405020304" pitchFamily="18" charset="0"/>
              <a:cs typeface="Times New Roman" panose="02020603050405020304" pitchFamily="18" charset="0"/>
            </a:endParaRPr>
          </a:p>
          <a:p>
            <a:pPr marL="0" indent="0">
              <a:buNone/>
            </a:pPr>
            <a:endParaRPr lang="lv-LV" dirty="0" smtClean="0">
              <a:latin typeface="Times New Roman" panose="02020603050405020304" pitchFamily="18" charset="0"/>
              <a:cs typeface="Times New Roman" panose="02020603050405020304" pitchFamily="18" charset="0"/>
            </a:endParaRPr>
          </a:p>
          <a:p>
            <a:pPr marL="0" indent="0">
              <a:buNone/>
            </a:pPr>
            <a:r>
              <a:rPr lang="lv-LV" sz="1100" dirty="0">
                <a:latin typeface="Times New Roman" panose="02020603050405020304" pitchFamily="18" charset="0"/>
                <a:cs typeface="Times New Roman" panose="02020603050405020304" pitchFamily="18" charset="0"/>
                <a:hlinkClick r:id="rId2"/>
              </a:rPr>
              <a:t>https://www.youtube.com/watch?v=_</a:t>
            </a:r>
            <a:r>
              <a:rPr lang="lv-LV" sz="1100" dirty="0" smtClean="0">
                <a:latin typeface="Times New Roman" panose="02020603050405020304" pitchFamily="18" charset="0"/>
                <a:cs typeface="Times New Roman" panose="02020603050405020304" pitchFamily="18" charset="0"/>
                <a:hlinkClick r:id="rId2"/>
              </a:rPr>
              <a:t>d6rTeI-bV0</a:t>
            </a:r>
            <a:endParaRPr lang="lv-LV" sz="1100" dirty="0" smtClean="0">
              <a:latin typeface="Times New Roman" panose="02020603050405020304" pitchFamily="18" charset="0"/>
              <a:cs typeface="Times New Roman" panose="02020603050405020304" pitchFamily="18" charset="0"/>
            </a:endParaRPr>
          </a:p>
          <a:p>
            <a:pPr marL="0" indent="0">
              <a:buNone/>
            </a:pPr>
            <a:endParaRPr lang="lv-LV"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1250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lv-LV" b="1" dirty="0" smtClean="0">
              <a:latin typeface="Times New Roman" panose="02020603050405020304" pitchFamily="18" charset="0"/>
              <a:cs typeface="Times New Roman" panose="02020603050405020304" pitchFamily="18" charset="0"/>
            </a:endParaRPr>
          </a:p>
          <a:p>
            <a:pPr marL="0" indent="0" algn="ctr">
              <a:buNone/>
            </a:pPr>
            <a:endParaRPr lang="lv-LV" b="1" dirty="0">
              <a:latin typeface="Times New Roman" panose="02020603050405020304" pitchFamily="18" charset="0"/>
              <a:cs typeface="Times New Roman" panose="02020603050405020304" pitchFamily="18" charset="0"/>
            </a:endParaRPr>
          </a:p>
          <a:p>
            <a:pPr marL="0" indent="0" algn="ctr">
              <a:buNone/>
            </a:pPr>
            <a:r>
              <a:rPr lang="lv-LV" sz="4000" b="1" dirty="0" smtClean="0">
                <a:latin typeface="Times New Roman" panose="02020603050405020304" pitchFamily="18" charset="0"/>
                <a:cs typeface="Times New Roman" panose="02020603050405020304" pitchFamily="18" charset="0"/>
              </a:rPr>
              <a:t>Pazīsti </a:t>
            </a:r>
            <a:r>
              <a:rPr lang="lv-LV" sz="4000" b="1" dirty="0">
                <a:latin typeface="Times New Roman" panose="02020603050405020304" pitchFamily="18" charset="0"/>
                <a:cs typeface="Times New Roman" panose="02020603050405020304" pitchFamily="18" charset="0"/>
              </a:rPr>
              <a:t>sevi un esi atvērts otram: kultūrkompetence</a:t>
            </a:r>
            <a:endParaRPr lang="lv-LV" sz="4000" dirty="0"/>
          </a:p>
        </p:txBody>
      </p:sp>
    </p:spTree>
    <p:extLst>
      <p:ext uri="{BB962C8B-B14F-4D97-AF65-F5344CB8AC3E}">
        <p14:creationId xmlns:p14="http://schemas.microsoft.com/office/powerpoint/2010/main" val="34931141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a:bodyPr>
          <a:lstStyle/>
          <a:p>
            <a:pPr marL="0" indent="0" algn="just">
              <a:buNone/>
            </a:pPr>
            <a:endParaRPr lang="lv-LV" sz="2800" i="1" dirty="0" smtClean="0">
              <a:latin typeface="Times New Roman" panose="02020603050405020304" pitchFamily="18" charset="0"/>
              <a:cs typeface="Times New Roman" panose="02020603050405020304" pitchFamily="18" charset="0"/>
            </a:endParaRPr>
          </a:p>
          <a:p>
            <a:pPr marL="0" indent="0" algn="just">
              <a:buNone/>
            </a:pPr>
            <a:r>
              <a:rPr lang="lv-LV" sz="2800" i="1" dirty="0" smtClean="0">
                <a:latin typeface="Times New Roman" panose="02020603050405020304" pitchFamily="18" charset="0"/>
                <a:cs typeface="Times New Roman" panose="02020603050405020304" pitchFamily="18" charset="0"/>
              </a:rPr>
              <a:t>...</a:t>
            </a:r>
            <a:r>
              <a:rPr lang="lv-LV" sz="2800" i="1" dirty="0">
                <a:latin typeface="Times New Roman" panose="02020603050405020304" pitchFamily="18" charset="0"/>
                <a:cs typeface="Times New Roman" panose="02020603050405020304" pitchFamily="18" charset="0"/>
              </a:rPr>
              <a:t>dzīve jau nav nemaz tik viegla. Vienīgais, kas to padara vieglāku, ir apziņa, ka tas, ko tu šobrīd pārdzīvo pēc laika kļūst tik mazsvarīgs...Piemēram, kāda svešinieka viedoklis par tevi. Šodien viņš par tevi domā vienu, rīt jau pavisam ko citu. Viens par tevi domā, tā, otrs tā, trešais vēl kaut kā...Bet tu taču tāpēc nevari pakārtot savu dzīvi citu domām ar sevi</a:t>
            </a:r>
            <a:r>
              <a:rPr lang="lv-LV" sz="2800" i="1" dirty="0" smtClean="0">
                <a:latin typeface="Times New Roman" panose="02020603050405020304" pitchFamily="18" charset="0"/>
                <a:cs typeface="Times New Roman" panose="02020603050405020304" pitchFamily="18" charset="0"/>
              </a:rPr>
              <a:t>!</a:t>
            </a:r>
          </a:p>
          <a:p>
            <a:pPr marL="0" indent="0" algn="r">
              <a:buNone/>
            </a:pPr>
            <a:r>
              <a:rPr lang="lv-LV" sz="2000" i="1" dirty="0">
                <a:latin typeface="Times New Roman" panose="02020603050405020304" pitchFamily="18" charset="0"/>
                <a:cs typeface="Times New Roman" panose="02020603050405020304" pitchFamily="18" charset="0"/>
              </a:rPr>
              <a:t>Režisore Gaļina Poliščuka</a:t>
            </a:r>
          </a:p>
        </p:txBody>
      </p:sp>
    </p:spTree>
    <p:extLst>
      <p:ext uri="{BB962C8B-B14F-4D97-AF65-F5344CB8AC3E}">
        <p14:creationId xmlns:p14="http://schemas.microsoft.com/office/powerpoint/2010/main" val="16229174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a:bodyPr>
          <a:lstStyle/>
          <a:p>
            <a:pPr algn="ctr" eaLnBrk="1" hangingPunct="1"/>
            <a:r>
              <a:rPr lang="lv-LV" altLang="lv-LV" sz="3200" b="1" dirty="0" smtClean="0">
                <a:latin typeface="Times New Roman" panose="02020603050405020304" pitchFamily="18" charset="0"/>
                <a:cs typeface="Times New Roman" panose="02020603050405020304" pitchFamily="18" charset="0"/>
              </a:rPr>
              <a:t>Starpkultūru izglītība</a:t>
            </a:r>
            <a:r>
              <a:rPr lang="ru-RU" altLang="lv-LV" sz="3200" b="1" dirty="0" smtClean="0">
                <a:latin typeface="Times New Roman" panose="02020603050405020304" pitchFamily="18" charset="0"/>
                <a:cs typeface="Times New Roman" panose="02020603050405020304" pitchFamily="18" charset="0"/>
              </a:rPr>
              <a:t> – </a:t>
            </a:r>
            <a:r>
              <a:rPr lang="lv-LV" altLang="lv-LV" sz="3200" b="1" dirty="0" smtClean="0">
                <a:latin typeface="Times New Roman" panose="02020603050405020304" pitchFamily="18" charset="0"/>
                <a:cs typeface="Times New Roman" panose="02020603050405020304" pitchFamily="18" charset="0"/>
              </a:rPr>
              <a:t/>
            </a:r>
            <a:br>
              <a:rPr lang="lv-LV" altLang="lv-LV" sz="3200" b="1" dirty="0" smtClean="0">
                <a:latin typeface="Times New Roman" panose="02020603050405020304" pitchFamily="18" charset="0"/>
                <a:cs typeface="Times New Roman" panose="02020603050405020304" pitchFamily="18" charset="0"/>
              </a:rPr>
            </a:br>
            <a:r>
              <a:rPr lang="lv-LV" altLang="lv-LV" sz="3200" b="1" dirty="0" smtClean="0">
                <a:latin typeface="Times New Roman" panose="02020603050405020304" pitchFamily="18" charset="0"/>
                <a:cs typeface="Times New Roman" panose="02020603050405020304" pitchFamily="18" charset="0"/>
              </a:rPr>
              <a:t>par ko tā ir</a:t>
            </a:r>
            <a:r>
              <a:rPr lang="ru-RU" altLang="lv-LV" sz="3200" b="1" dirty="0" smtClean="0">
                <a:latin typeface="Times New Roman" panose="02020603050405020304" pitchFamily="18" charset="0"/>
                <a:cs typeface="Times New Roman" panose="02020603050405020304" pitchFamily="18" charset="0"/>
              </a:rPr>
              <a:t>?</a:t>
            </a:r>
            <a:endParaRPr lang="en-US" altLang="lv-LV" sz="3200" b="1" dirty="0" smtClean="0">
              <a:latin typeface="Times New Roman" panose="02020603050405020304" pitchFamily="18" charset="0"/>
              <a:cs typeface="Times New Roman" panose="02020603050405020304" pitchFamily="18" charset="0"/>
            </a:endParaRPr>
          </a:p>
        </p:txBody>
      </p:sp>
      <p:sp>
        <p:nvSpPr>
          <p:cNvPr id="7171" name="Rectangle 3"/>
          <p:cNvSpPr>
            <a:spLocks noGrp="1" noChangeArrowheads="1"/>
          </p:cNvSpPr>
          <p:nvPr>
            <p:ph type="body" idx="1"/>
          </p:nvPr>
        </p:nvSpPr>
        <p:spPr>
          <a:xfrm>
            <a:off x="457200" y="1600200"/>
            <a:ext cx="8229600" cy="4708525"/>
          </a:xfrm>
        </p:spPr>
        <p:txBody>
          <a:bodyPr/>
          <a:lstStyle/>
          <a:p>
            <a:pPr eaLnBrk="1" hangingPunct="1">
              <a:lnSpc>
                <a:spcPct val="80000"/>
              </a:lnSpc>
              <a:buFont typeface="Wingdings" pitchFamily="2" charset="2"/>
              <a:buNone/>
            </a:pPr>
            <a:r>
              <a:rPr lang="lv-LV" altLang="lv-LV" sz="2400" dirty="0" smtClean="0"/>
              <a:t>Par to, kā</a:t>
            </a:r>
            <a:r>
              <a:rPr lang="ru-RU" altLang="lv-LV" sz="2400" dirty="0" smtClean="0"/>
              <a:t>…</a:t>
            </a:r>
            <a:endParaRPr lang="de-CH" altLang="lv-LV" sz="2400" dirty="0" smtClean="0"/>
          </a:p>
          <a:p>
            <a:pPr eaLnBrk="1" hangingPunct="1">
              <a:lnSpc>
                <a:spcPct val="80000"/>
              </a:lnSpc>
              <a:buFont typeface="Wingdings" pitchFamily="2" charset="2"/>
              <a:buNone/>
            </a:pPr>
            <a:endParaRPr lang="de-CH" altLang="lv-LV" sz="2800" b="1" dirty="0" smtClean="0">
              <a:solidFill>
                <a:schemeClr val="bg2"/>
              </a:solidFill>
              <a:latin typeface="Comic Sans MS" pitchFamily="66" charset="0"/>
            </a:endParaRPr>
          </a:p>
          <a:p>
            <a:pPr eaLnBrk="1" hangingPunct="1">
              <a:lnSpc>
                <a:spcPct val="80000"/>
              </a:lnSpc>
            </a:pPr>
            <a:r>
              <a:rPr lang="lv-LV" altLang="lv-LV" sz="2800" dirty="0" smtClean="0">
                <a:latin typeface="Times New Roman" panose="02020603050405020304" pitchFamily="18" charset="0"/>
                <a:cs typeface="Times New Roman" panose="02020603050405020304" pitchFamily="18" charset="0"/>
              </a:rPr>
              <a:t>iziet ārpus  mūsu ierastās uztveres un uzskatiem</a:t>
            </a:r>
            <a:endParaRPr lang="ru-RU" altLang="lv-LV" sz="2800" dirty="0" smtClean="0">
              <a:latin typeface="Times New Roman" panose="02020603050405020304" pitchFamily="18" charset="0"/>
              <a:cs typeface="Times New Roman" panose="02020603050405020304" pitchFamily="18" charset="0"/>
            </a:endParaRPr>
          </a:p>
          <a:p>
            <a:pPr eaLnBrk="1" hangingPunct="1">
              <a:lnSpc>
                <a:spcPct val="80000"/>
              </a:lnSpc>
              <a:buFont typeface="Wingdings" pitchFamily="2" charset="2"/>
              <a:buNone/>
            </a:pPr>
            <a:endParaRPr lang="ru-RU" altLang="lv-LV" sz="2800" dirty="0" smtClean="0">
              <a:latin typeface="Times New Roman" panose="02020603050405020304" pitchFamily="18" charset="0"/>
              <a:cs typeface="Times New Roman" panose="02020603050405020304" pitchFamily="18" charset="0"/>
            </a:endParaRPr>
          </a:p>
          <a:p>
            <a:pPr eaLnBrk="1" hangingPunct="1">
              <a:lnSpc>
                <a:spcPct val="80000"/>
              </a:lnSpc>
            </a:pPr>
            <a:r>
              <a:rPr lang="lv-LV" altLang="lv-LV" sz="2800" dirty="0" smtClean="0">
                <a:latin typeface="Times New Roman" panose="02020603050405020304" pitchFamily="18" charset="0"/>
                <a:cs typeface="Times New Roman" panose="02020603050405020304" pitchFamily="18" charset="0"/>
              </a:rPr>
              <a:t>uztvert un </a:t>
            </a:r>
            <a:r>
              <a:rPr lang="lv-LV" altLang="lv-LV" sz="2800" b="1" dirty="0" smtClean="0">
                <a:latin typeface="Times New Roman" panose="02020603050405020304" pitchFamily="18" charset="0"/>
                <a:cs typeface="Times New Roman" panose="02020603050405020304" pitchFamily="18" charset="0"/>
              </a:rPr>
              <a:t>pieņemt citus kā personības</a:t>
            </a:r>
            <a:r>
              <a:rPr lang="lv-LV" altLang="lv-LV" sz="2800" dirty="0" smtClean="0">
                <a:latin typeface="Times New Roman" panose="02020603050405020304" pitchFamily="18" charset="0"/>
                <a:cs typeface="Times New Roman" panose="02020603050405020304" pitchFamily="18" charset="0"/>
              </a:rPr>
              <a:t>, jo īpaši tos, kas no mums atšķiras</a:t>
            </a:r>
            <a:r>
              <a:rPr lang="de-CH" altLang="lv-LV" sz="2800" dirty="0" smtClean="0">
                <a:latin typeface="Times New Roman" panose="02020603050405020304" pitchFamily="18" charset="0"/>
                <a:cs typeface="Times New Roman" panose="02020603050405020304" pitchFamily="18" charset="0"/>
              </a:rPr>
              <a:t>.</a:t>
            </a:r>
          </a:p>
          <a:p>
            <a:pPr eaLnBrk="1" hangingPunct="1">
              <a:lnSpc>
                <a:spcPct val="80000"/>
              </a:lnSpc>
              <a:buFont typeface="Wingdings" pitchFamily="2" charset="2"/>
              <a:buNone/>
            </a:pPr>
            <a:endParaRPr lang="de-CH" altLang="lv-LV" sz="2800" dirty="0" smtClean="0">
              <a:latin typeface="Times New Roman" panose="02020603050405020304" pitchFamily="18" charset="0"/>
              <a:cs typeface="Times New Roman" panose="02020603050405020304" pitchFamily="18" charset="0"/>
            </a:endParaRPr>
          </a:p>
          <a:p>
            <a:pPr eaLnBrk="1" hangingPunct="1">
              <a:lnSpc>
                <a:spcPct val="80000"/>
              </a:lnSpc>
            </a:pPr>
            <a:r>
              <a:rPr lang="lv-LV" altLang="lv-LV" sz="2800" dirty="0" smtClean="0">
                <a:latin typeface="Times New Roman" panose="02020603050405020304" pitchFamily="18" charset="0"/>
                <a:cs typeface="Times New Roman" panose="02020603050405020304" pitchFamily="18" charset="0"/>
              </a:rPr>
              <a:t>attīstīt cieņu starp un pret citādām kultūrām</a:t>
            </a:r>
            <a:endParaRPr lang="en-US" altLang="lv-LV" sz="28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79164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457200"/>
            <a:ext cx="8229600" cy="1100138"/>
          </a:xfrm>
        </p:spPr>
        <p:txBody>
          <a:bodyPr>
            <a:normAutofit/>
          </a:bodyPr>
          <a:lstStyle/>
          <a:p>
            <a:pPr eaLnBrk="1" hangingPunct="1"/>
            <a:r>
              <a:rPr lang="lv-LV" altLang="lv-LV" sz="3200" b="1" dirty="0" smtClean="0">
                <a:latin typeface="Times New Roman" panose="02020603050405020304" pitchFamily="18" charset="0"/>
                <a:cs typeface="Times New Roman" panose="02020603050405020304" pitchFamily="18" charset="0"/>
              </a:rPr>
              <a:t>Kultūras modelis</a:t>
            </a:r>
            <a:r>
              <a:rPr lang="de-CH" altLang="lv-LV" sz="3200" b="1" dirty="0" smtClean="0">
                <a:latin typeface="Times New Roman" panose="02020603050405020304" pitchFamily="18" charset="0"/>
                <a:cs typeface="Times New Roman" panose="02020603050405020304" pitchFamily="18" charset="0"/>
              </a:rPr>
              <a:t>…</a:t>
            </a:r>
            <a:endParaRPr lang="en-US" altLang="lv-LV" sz="3200" b="1" dirty="0" smtClean="0">
              <a:latin typeface="Times New Roman" panose="02020603050405020304" pitchFamily="18" charset="0"/>
              <a:cs typeface="Times New Roman" panose="02020603050405020304" pitchFamily="18" charset="0"/>
            </a:endParaRPr>
          </a:p>
        </p:txBody>
      </p:sp>
      <p:sp>
        <p:nvSpPr>
          <p:cNvPr id="6148" name="Freeform 5"/>
          <p:cNvSpPr>
            <a:spLocks/>
          </p:cNvSpPr>
          <p:nvPr/>
        </p:nvSpPr>
        <p:spPr bwMode="auto">
          <a:xfrm>
            <a:off x="684213" y="1484313"/>
            <a:ext cx="6839743" cy="4764087"/>
          </a:xfrm>
          <a:custGeom>
            <a:avLst/>
            <a:gdLst>
              <a:gd name="T0" fmla="*/ 2147483647 w 3886"/>
              <a:gd name="T1" fmla="*/ 2147483647 h 2232"/>
              <a:gd name="T2" fmla="*/ 2147483647 w 3886"/>
              <a:gd name="T3" fmla="*/ 2147483647 h 2232"/>
              <a:gd name="T4" fmla="*/ 2147483647 w 3886"/>
              <a:gd name="T5" fmla="*/ 2147483647 h 2232"/>
              <a:gd name="T6" fmla="*/ 2147483647 w 3886"/>
              <a:gd name="T7" fmla="*/ 2147483647 h 2232"/>
              <a:gd name="T8" fmla="*/ 2147483647 w 3886"/>
              <a:gd name="T9" fmla="*/ 2147483647 h 2232"/>
              <a:gd name="T10" fmla="*/ 2147483647 w 3886"/>
              <a:gd name="T11" fmla="*/ 2147483647 h 2232"/>
              <a:gd name="T12" fmla="*/ 2147483647 w 3886"/>
              <a:gd name="T13" fmla="*/ 2147483647 h 2232"/>
              <a:gd name="T14" fmla="*/ 2147483647 w 3886"/>
              <a:gd name="T15" fmla="*/ 2147483647 h 2232"/>
              <a:gd name="T16" fmla="*/ 2147483647 w 3886"/>
              <a:gd name="T17" fmla="*/ 2147483647 h 2232"/>
              <a:gd name="T18" fmla="*/ 2147483647 w 3886"/>
              <a:gd name="T19" fmla="*/ 2147483647 h 2232"/>
              <a:gd name="T20" fmla="*/ 2147483647 w 3886"/>
              <a:gd name="T21" fmla="*/ 2147483647 h 2232"/>
              <a:gd name="T22" fmla="*/ 2147483647 w 3886"/>
              <a:gd name="T23" fmla="*/ 2147483647 h 2232"/>
              <a:gd name="T24" fmla="*/ 2147483647 w 3886"/>
              <a:gd name="T25" fmla="*/ 2147483647 h 2232"/>
              <a:gd name="T26" fmla="*/ 2147483647 w 3886"/>
              <a:gd name="T27" fmla="*/ 2147483647 h 2232"/>
              <a:gd name="T28" fmla="*/ 2147483647 w 3886"/>
              <a:gd name="T29" fmla="*/ 2147483647 h 2232"/>
              <a:gd name="T30" fmla="*/ 2147483647 w 3886"/>
              <a:gd name="T31" fmla="*/ 2147483647 h 2232"/>
              <a:gd name="T32" fmla="*/ 2147483647 w 3886"/>
              <a:gd name="T33" fmla="*/ 2147483647 h 2232"/>
              <a:gd name="T34" fmla="*/ 2147483647 w 3886"/>
              <a:gd name="T35" fmla="*/ 2147483647 h 2232"/>
              <a:gd name="T36" fmla="*/ 2147483647 w 3886"/>
              <a:gd name="T37" fmla="*/ 2147483647 h 2232"/>
              <a:gd name="T38" fmla="*/ 2147483647 w 3886"/>
              <a:gd name="T39" fmla="*/ 0 h 2232"/>
              <a:gd name="T40" fmla="*/ 2147483647 w 3886"/>
              <a:gd name="T41" fmla="*/ 2147483647 h 2232"/>
              <a:gd name="T42" fmla="*/ 2147483647 w 3886"/>
              <a:gd name="T43" fmla="*/ 2147483647 h 2232"/>
              <a:gd name="T44" fmla="*/ 2147483647 w 3886"/>
              <a:gd name="T45" fmla="*/ 2147483647 h 2232"/>
              <a:gd name="T46" fmla="*/ 2147483647 w 3886"/>
              <a:gd name="T47" fmla="*/ 2147483647 h 2232"/>
              <a:gd name="T48" fmla="*/ 2147483647 w 3886"/>
              <a:gd name="T49" fmla="*/ 2147483647 h 2232"/>
              <a:gd name="T50" fmla="*/ 2147483647 w 3886"/>
              <a:gd name="T51" fmla="*/ 2147483647 h 2232"/>
              <a:gd name="T52" fmla="*/ 2147483647 w 3886"/>
              <a:gd name="T53" fmla="*/ 2147483647 h 2232"/>
              <a:gd name="T54" fmla="*/ 2147483647 w 3886"/>
              <a:gd name="T55" fmla="*/ 2147483647 h 2232"/>
              <a:gd name="T56" fmla="*/ 2147483647 w 3886"/>
              <a:gd name="T57" fmla="*/ 2147483647 h 2232"/>
              <a:gd name="T58" fmla="*/ 2147483647 w 3886"/>
              <a:gd name="T59" fmla="*/ 2147483647 h 2232"/>
              <a:gd name="T60" fmla="*/ 2147483647 w 3886"/>
              <a:gd name="T61" fmla="*/ 2147483647 h 2232"/>
              <a:gd name="T62" fmla="*/ 2147483647 w 3886"/>
              <a:gd name="T63" fmla="*/ 2147483647 h 2232"/>
              <a:gd name="T64" fmla="*/ 2147483647 w 3886"/>
              <a:gd name="T65" fmla="*/ 2147483647 h 2232"/>
              <a:gd name="T66" fmla="*/ 2147483647 w 3886"/>
              <a:gd name="T67" fmla="*/ 2147483647 h 223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886"/>
              <a:gd name="T103" fmla="*/ 0 h 2232"/>
              <a:gd name="T104" fmla="*/ 3886 w 3886"/>
              <a:gd name="T105" fmla="*/ 2232 h 223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886" h="2232">
                <a:moveTo>
                  <a:pt x="0" y="1911"/>
                </a:moveTo>
                <a:cubicBezTo>
                  <a:pt x="20" y="1992"/>
                  <a:pt x="0" y="1967"/>
                  <a:pt x="37" y="2002"/>
                </a:cubicBezTo>
                <a:cubicBezTo>
                  <a:pt x="50" y="2043"/>
                  <a:pt x="65" y="2070"/>
                  <a:pt x="101" y="2094"/>
                </a:cubicBezTo>
                <a:cubicBezTo>
                  <a:pt x="117" y="2142"/>
                  <a:pt x="97" y="2106"/>
                  <a:pt x="137" y="2130"/>
                </a:cubicBezTo>
                <a:cubicBezTo>
                  <a:pt x="145" y="2135"/>
                  <a:pt x="148" y="2144"/>
                  <a:pt x="156" y="2149"/>
                </a:cubicBezTo>
                <a:cubicBezTo>
                  <a:pt x="244" y="2200"/>
                  <a:pt x="322" y="2217"/>
                  <a:pt x="421" y="2231"/>
                </a:cubicBezTo>
                <a:cubicBezTo>
                  <a:pt x="445" y="2228"/>
                  <a:pt x="472" y="2232"/>
                  <a:pt x="494" y="2222"/>
                </a:cubicBezTo>
                <a:cubicBezTo>
                  <a:pt x="514" y="2213"/>
                  <a:pt x="525" y="2191"/>
                  <a:pt x="540" y="2176"/>
                </a:cubicBezTo>
                <a:cubicBezTo>
                  <a:pt x="549" y="2167"/>
                  <a:pt x="567" y="2149"/>
                  <a:pt x="567" y="2149"/>
                </a:cubicBezTo>
                <a:cubicBezTo>
                  <a:pt x="582" y="2097"/>
                  <a:pt x="596" y="2045"/>
                  <a:pt x="613" y="1993"/>
                </a:cubicBezTo>
                <a:cubicBezTo>
                  <a:pt x="612" y="1979"/>
                  <a:pt x="609" y="1864"/>
                  <a:pt x="585" y="1838"/>
                </a:cubicBezTo>
                <a:cubicBezTo>
                  <a:pt x="563" y="1815"/>
                  <a:pt x="549" y="1796"/>
                  <a:pt x="540" y="1765"/>
                </a:cubicBezTo>
                <a:cubicBezTo>
                  <a:pt x="536" y="1753"/>
                  <a:pt x="533" y="1740"/>
                  <a:pt x="530" y="1728"/>
                </a:cubicBezTo>
                <a:cubicBezTo>
                  <a:pt x="524" y="1704"/>
                  <a:pt x="512" y="1655"/>
                  <a:pt x="512" y="1655"/>
                </a:cubicBezTo>
                <a:cubicBezTo>
                  <a:pt x="515" y="1615"/>
                  <a:pt x="514" y="1575"/>
                  <a:pt x="521" y="1536"/>
                </a:cubicBezTo>
                <a:cubicBezTo>
                  <a:pt x="529" y="1495"/>
                  <a:pt x="583" y="1494"/>
                  <a:pt x="613" y="1481"/>
                </a:cubicBezTo>
                <a:cubicBezTo>
                  <a:pt x="661" y="1461"/>
                  <a:pt x="688" y="1425"/>
                  <a:pt x="732" y="1399"/>
                </a:cubicBezTo>
                <a:cubicBezTo>
                  <a:pt x="779" y="1372"/>
                  <a:pt x="827" y="1351"/>
                  <a:pt x="878" y="1335"/>
                </a:cubicBezTo>
                <a:cubicBezTo>
                  <a:pt x="887" y="1329"/>
                  <a:pt x="895" y="1322"/>
                  <a:pt x="905" y="1317"/>
                </a:cubicBezTo>
                <a:cubicBezTo>
                  <a:pt x="914" y="1313"/>
                  <a:pt x="924" y="1312"/>
                  <a:pt x="933" y="1307"/>
                </a:cubicBezTo>
                <a:cubicBezTo>
                  <a:pt x="952" y="1296"/>
                  <a:pt x="988" y="1271"/>
                  <a:pt x="988" y="1271"/>
                </a:cubicBezTo>
                <a:cubicBezTo>
                  <a:pt x="994" y="1262"/>
                  <a:pt x="999" y="1252"/>
                  <a:pt x="1006" y="1243"/>
                </a:cubicBezTo>
                <a:cubicBezTo>
                  <a:pt x="1014" y="1233"/>
                  <a:pt x="1026" y="1227"/>
                  <a:pt x="1033" y="1216"/>
                </a:cubicBezTo>
                <a:cubicBezTo>
                  <a:pt x="1080" y="1145"/>
                  <a:pt x="1002" y="1229"/>
                  <a:pt x="1061" y="1170"/>
                </a:cubicBezTo>
                <a:cubicBezTo>
                  <a:pt x="1092" y="1078"/>
                  <a:pt x="1039" y="1222"/>
                  <a:pt x="1097" y="1115"/>
                </a:cubicBezTo>
                <a:cubicBezTo>
                  <a:pt x="1128" y="1058"/>
                  <a:pt x="1150" y="991"/>
                  <a:pt x="1180" y="933"/>
                </a:cubicBezTo>
                <a:cubicBezTo>
                  <a:pt x="1188" y="917"/>
                  <a:pt x="1197" y="902"/>
                  <a:pt x="1207" y="887"/>
                </a:cubicBezTo>
                <a:cubicBezTo>
                  <a:pt x="1222" y="865"/>
                  <a:pt x="1253" y="823"/>
                  <a:pt x="1253" y="823"/>
                </a:cubicBezTo>
                <a:cubicBezTo>
                  <a:pt x="1263" y="763"/>
                  <a:pt x="1269" y="699"/>
                  <a:pt x="1289" y="640"/>
                </a:cubicBezTo>
                <a:cubicBezTo>
                  <a:pt x="1292" y="619"/>
                  <a:pt x="1291" y="596"/>
                  <a:pt x="1298" y="576"/>
                </a:cubicBezTo>
                <a:cubicBezTo>
                  <a:pt x="1309" y="545"/>
                  <a:pt x="1349" y="535"/>
                  <a:pt x="1372" y="512"/>
                </a:cubicBezTo>
                <a:cubicBezTo>
                  <a:pt x="1460" y="423"/>
                  <a:pt x="1358" y="502"/>
                  <a:pt x="1445" y="439"/>
                </a:cubicBezTo>
                <a:cubicBezTo>
                  <a:pt x="1487" y="375"/>
                  <a:pt x="1463" y="396"/>
                  <a:pt x="1509" y="366"/>
                </a:cubicBezTo>
                <a:cubicBezTo>
                  <a:pt x="1552" y="300"/>
                  <a:pt x="1496" y="379"/>
                  <a:pt x="1564" y="311"/>
                </a:cubicBezTo>
                <a:cubicBezTo>
                  <a:pt x="1575" y="300"/>
                  <a:pt x="1580" y="285"/>
                  <a:pt x="1591" y="274"/>
                </a:cubicBezTo>
                <a:cubicBezTo>
                  <a:pt x="1613" y="251"/>
                  <a:pt x="1646" y="229"/>
                  <a:pt x="1673" y="210"/>
                </a:cubicBezTo>
                <a:cubicBezTo>
                  <a:pt x="1715" y="148"/>
                  <a:pt x="1709" y="164"/>
                  <a:pt x="1756" y="119"/>
                </a:cubicBezTo>
                <a:cubicBezTo>
                  <a:pt x="1759" y="107"/>
                  <a:pt x="1758" y="93"/>
                  <a:pt x="1765" y="82"/>
                </a:cubicBezTo>
                <a:cubicBezTo>
                  <a:pt x="1771" y="73"/>
                  <a:pt x="1784" y="72"/>
                  <a:pt x="1792" y="64"/>
                </a:cubicBezTo>
                <a:cubicBezTo>
                  <a:pt x="1817" y="39"/>
                  <a:pt x="1825" y="20"/>
                  <a:pt x="1856" y="0"/>
                </a:cubicBezTo>
                <a:cubicBezTo>
                  <a:pt x="1883" y="3"/>
                  <a:pt x="1911" y="2"/>
                  <a:pt x="1938" y="9"/>
                </a:cubicBezTo>
                <a:cubicBezTo>
                  <a:pt x="1946" y="11"/>
                  <a:pt x="1950" y="22"/>
                  <a:pt x="1957" y="27"/>
                </a:cubicBezTo>
                <a:cubicBezTo>
                  <a:pt x="1963" y="31"/>
                  <a:pt x="2006" y="44"/>
                  <a:pt x="2012" y="46"/>
                </a:cubicBezTo>
                <a:cubicBezTo>
                  <a:pt x="2073" y="87"/>
                  <a:pt x="2051" y="67"/>
                  <a:pt x="2085" y="101"/>
                </a:cubicBezTo>
                <a:cubicBezTo>
                  <a:pt x="2088" y="113"/>
                  <a:pt x="2087" y="127"/>
                  <a:pt x="2094" y="137"/>
                </a:cubicBezTo>
                <a:cubicBezTo>
                  <a:pt x="2100" y="146"/>
                  <a:pt x="2117" y="145"/>
                  <a:pt x="2121" y="155"/>
                </a:cubicBezTo>
                <a:cubicBezTo>
                  <a:pt x="2130" y="178"/>
                  <a:pt x="2116" y="209"/>
                  <a:pt x="2130" y="229"/>
                </a:cubicBezTo>
                <a:cubicBezTo>
                  <a:pt x="2134" y="235"/>
                  <a:pt x="2237" y="261"/>
                  <a:pt x="2249" y="265"/>
                </a:cubicBezTo>
                <a:cubicBezTo>
                  <a:pt x="2255" y="285"/>
                  <a:pt x="2273" y="300"/>
                  <a:pt x="2277" y="320"/>
                </a:cubicBezTo>
                <a:cubicBezTo>
                  <a:pt x="2299" y="421"/>
                  <a:pt x="2272" y="546"/>
                  <a:pt x="2368" y="613"/>
                </a:cubicBezTo>
                <a:cubicBezTo>
                  <a:pt x="2401" y="662"/>
                  <a:pt x="2367" y="625"/>
                  <a:pt x="2432" y="649"/>
                </a:cubicBezTo>
                <a:cubicBezTo>
                  <a:pt x="2455" y="657"/>
                  <a:pt x="2471" y="679"/>
                  <a:pt x="2487" y="695"/>
                </a:cubicBezTo>
                <a:cubicBezTo>
                  <a:pt x="2513" y="772"/>
                  <a:pt x="2471" y="865"/>
                  <a:pt x="2533" y="923"/>
                </a:cubicBezTo>
                <a:cubicBezTo>
                  <a:pt x="2570" y="1039"/>
                  <a:pt x="2509" y="857"/>
                  <a:pt x="2560" y="978"/>
                </a:cubicBezTo>
                <a:cubicBezTo>
                  <a:pt x="2576" y="1016"/>
                  <a:pt x="2584" y="1058"/>
                  <a:pt x="2597" y="1097"/>
                </a:cubicBezTo>
                <a:cubicBezTo>
                  <a:pt x="2607" y="1127"/>
                  <a:pt x="2617" y="1221"/>
                  <a:pt x="2633" y="1253"/>
                </a:cubicBezTo>
                <a:cubicBezTo>
                  <a:pt x="2639" y="1265"/>
                  <a:pt x="2652" y="1271"/>
                  <a:pt x="2661" y="1280"/>
                </a:cubicBezTo>
                <a:cubicBezTo>
                  <a:pt x="2688" y="1362"/>
                  <a:pt x="2753" y="1434"/>
                  <a:pt x="2798" y="1509"/>
                </a:cubicBezTo>
                <a:cubicBezTo>
                  <a:pt x="2808" y="1525"/>
                  <a:pt x="2807" y="1546"/>
                  <a:pt x="2816" y="1563"/>
                </a:cubicBezTo>
                <a:cubicBezTo>
                  <a:pt x="2826" y="1583"/>
                  <a:pt x="2842" y="1599"/>
                  <a:pt x="2853" y="1618"/>
                </a:cubicBezTo>
                <a:cubicBezTo>
                  <a:pt x="2861" y="1632"/>
                  <a:pt x="2859" y="1652"/>
                  <a:pt x="2871" y="1664"/>
                </a:cubicBezTo>
                <a:cubicBezTo>
                  <a:pt x="2885" y="1678"/>
                  <a:pt x="2908" y="1682"/>
                  <a:pt x="2926" y="1691"/>
                </a:cubicBezTo>
                <a:cubicBezTo>
                  <a:pt x="2934" y="1748"/>
                  <a:pt x="2932" y="1779"/>
                  <a:pt x="2981" y="1810"/>
                </a:cubicBezTo>
                <a:cubicBezTo>
                  <a:pt x="3034" y="1892"/>
                  <a:pt x="3131" y="1842"/>
                  <a:pt x="3228" y="1838"/>
                </a:cubicBezTo>
                <a:cubicBezTo>
                  <a:pt x="3326" y="1805"/>
                  <a:pt x="3230" y="1806"/>
                  <a:pt x="3392" y="1819"/>
                </a:cubicBezTo>
                <a:cubicBezTo>
                  <a:pt x="3427" y="1873"/>
                  <a:pt x="3415" y="1920"/>
                  <a:pt x="3438" y="1975"/>
                </a:cubicBezTo>
                <a:cubicBezTo>
                  <a:pt x="3456" y="2017"/>
                  <a:pt x="3497" y="2043"/>
                  <a:pt x="3538" y="2057"/>
                </a:cubicBezTo>
                <a:cubicBezTo>
                  <a:pt x="3616" y="2172"/>
                  <a:pt x="3731" y="2121"/>
                  <a:pt x="3886" y="2121"/>
                </a:cubicBezTo>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lv-LV"/>
          </a:p>
        </p:txBody>
      </p:sp>
      <p:sp>
        <p:nvSpPr>
          <p:cNvPr id="6149" name="Text Box 7"/>
          <p:cNvSpPr txBox="1">
            <a:spLocks noChangeArrowheads="1"/>
          </p:cNvSpPr>
          <p:nvPr/>
        </p:nvSpPr>
        <p:spPr bwMode="auto">
          <a:xfrm>
            <a:off x="6227763" y="4221163"/>
            <a:ext cx="25923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lv-LV" altLang="lv-LV" b="1">
                <a:solidFill>
                  <a:schemeClr val="accent1"/>
                </a:solidFill>
                <a:latin typeface="Comic Sans MS" pitchFamily="66" charset="0"/>
              </a:rPr>
              <a:t>Neapzinātā daļa</a:t>
            </a:r>
            <a:r>
              <a:rPr lang="en-US" altLang="lv-LV" b="1">
                <a:solidFill>
                  <a:schemeClr val="accent1"/>
                </a:solidFill>
                <a:latin typeface="Comic Sans MS" pitchFamily="66" charset="0"/>
              </a:rPr>
              <a:t>/ </a:t>
            </a:r>
            <a:r>
              <a:rPr lang="lv-LV" altLang="lv-LV" b="1">
                <a:solidFill>
                  <a:schemeClr val="accent1"/>
                </a:solidFill>
                <a:latin typeface="Comic Sans MS" pitchFamily="66" charset="0"/>
              </a:rPr>
              <a:t>grūti mainīt</a:t>
            </a:r>
            <a:endParaRPr lang="en-US" altLang="lv-LV" b="1">
              <a:solidFill>
                <a:schemeClr val="accent1"/>
              </a:solidFill>
              <a:latin typeface="Comic Sans MS" pitchFamily="66" charset="0"/>
            </a:endParaRPr>
          </a:p>
        </p:txBody>
      </p:sp>
      <p:sp>
        <p:nvSpPr>
          <p:cNvPr id="6150" name="Text Box 8"/>
          <p:cNvSpPr txBox="1">
            <a:spLocks noChangeArrowheads="1"/>
          </p:cNvSpPr>
          <p:nvPr/>
        </p:nvSpPr>
        <p:spPr bwMode="auto">
          <a:xfrm>
            <a:off x="539750" y="2349500"/>
            <a:ext cx="2952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lv-LV" altLang="lv-LV" b="1" dirty="0">
                <a:solidFill>
                  <a:srgbClr val="B81CBC"/>
                </a:solidFill>
                <a:latin typeface="Comic Sans MS" pitchFamily="66" charset="0"/>
              </a:rPr>
              <a:t>Kultūras redzamā daļa </a:t>
            </a:r>
            <a:r>
              <a:rPr lang="de-CH" altLang="lv-LV" b="1" dirty="0">
                <a:solidFill>
                  <a:srgbClr val="B81CBC"/>
                </a:solidFill>
                <a:latin typeface="Comic Sans MS" pitchFamily="66" charset="0"/>
              </a:rPr>
              <a:t>…</a:t>
            </a:r>
            <a:endParaRPr lang="en-US" altLang="lv-LV" b="1" dirty="0">
              <a:solidFill>
                <a:srgbClr val="B81CBC"/>
              </a:solidFill>
              <a:latin typeface="Comic Sans MS" pitchFamily="66" charset="0"/>
            </a:endParaRPr>
          </a:p>
        </p:txBody>
      </p:sp>
      <p:sp>
        <p:nvSpPr>
          <p:cNvPr id="6151" name="Text Box 9"/>
          <p:cNvSpPr txBox="1">
            <a:spLocks noChangeArrowheads="1"/>
          </p:cNvSpPr>
          <p:nvPr/>
        </p:nvSpPr>
        <p:spPr bwMode="auto">
          <a:xfrm>
            <a:off x="3419475" y="2276475"/>
            <a:ext cx="20177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ru-RU" altLang="lv-LV" dirty="0">
                <a:latin typeface="Comic Sans MS" pitchFamily="66" charset="0"/>
              </a:rPr>
              <a:t>     </a:t>
            </a:r>
            <a:r>
              <a:rPr lang="lv-LV" altLang="lv-LV" dirty="0">
                <a:latin typeface="Comic Sans MS" pitchFamily="66" charset="0"/>
              </a:rPr>
              <a:t>Literatūra</a:t>
            </a:r>
            <a:r>
              <a:rPr lang="de-CH" altLang="lv-LV" dirty="0">
                <a:latin typeface="Comic Sans MS" pitchFamily="66" charset="0"/>
              </a:rPr>
              <a:t>, </a:t>
            </a:r>
            <a:r>
              <a:rPr lang="ru-RU" altLang="lv-LV" dirty="0">
                <a:latin typeface="Comic Sans MS" pitchFamily="66" charset="0"/>
              </a:rPr>
              <a:t>                </a:t>
            </a:r>
            <a:r>
              <a:rPr lang="lv-LV" altLang="lv-LV" dirty="0">
                <a:latin typeface="Comic Sans MS" pitchFamily="66" charset="0"/>
              </a:rPr>
              <a:t>māksla</a:t>
            </a:r>
            <a:r>
              <a:rPr lang="de-CH" altLang="lv-LV" dirty="0">
                <a:latin typeface="Comic Sans MS" pitchFamily="66" charset="0"/>
              </a:rPr>
              <a:t>, </a:t>
            </a:r>
            <a:r>
              <a:rPr lang="lv-LV" altLang="lv-LV" dirty="0">
                <a:latin typeface="Comic Sans MS" pitchFamily="66" charset="0"/>
              </a:rPr>
              <a:t>mūzika</a:t>
            </a:r>
            <a:r>
              <a:rPr lang="de-CH" altLang="lv-LV" dirty="0">
                <a:latin typeface="Comic Sans MS" pitchFamily="66" charset="0"/>
              </a:rPr>
              <a:t>, </a:t>
            </a:r>
            <a:r>
              <a:rPr lang="lv-LV" altLang="lv-LV" dirty="0">
                <a:latin typeface="Comic Sans MS" pitchFamily="66" charset="0"/>
              </a:rPr>
              <a:t>virtuve</a:t>
            </a:r>
            <a:r>
              <a:rPr lang="ru-RU" altLang="lv-LV" dirty="0">
                <a:latin typeface="Comic Sans MS" pitchFamily="66" charset="0"/>
              </a:rPr>
              <a:t>, </a:t>
            </a:r>
            <a:r>
              <a:rPr lang="lv-LV" altLang="lv-LV" dirty="0">
                <a:latin typeface="Comic Sans MS" pitchFamily="66" charset="0"/>
              </a:rPr>
              <a:t>likumi</a:t>
            </a:r>
            <a:r>
              <a:rPr lang="ru-RU" altLang="lv-LV" dirty="0">
                <a:latin typeface="Comic Sans MS" pitchFamily="66" charset="0"/>
              </a:rPr>
              <a:t>, </a:t>
            </a:r>
            <a:r>
              <a:rPr lang="lv-LV" altLang="lv-LV" dirty="0">
                <a:latin typeface="Comic Sans MS" pitchFamily="66" charset="0"/>
              </a:rPr>
              <a:t>tautas tērpi</a:t>
            </a:r>
            <a:r>
              <a:rPr lang="de-CH" altLang="lv-LV" dirty="0">
                <a:latin typeface="Comic Sans MS" pitchFamily="66" charset="0"/>
              </a:rPr>
              <a:t>…</a:t>
            </a:r>
            <a:endParaRPr lang="en-US" altLang="lv-LV" dirty="0">
              <a:latin typeface="Comic Sans MS" pitchFamily="66" charset="0"/>
            </a:endParaRPr>
          </a:p>
        </p:txBody>
      </p:sp>
      <p:sp>
        <p:nvSpPr>
          <p:cNvPr id="6152" name="Text Box 10"/>
          <p:cNvSpPr txBox="1">
            <a:spLocks noChangeArrowheads="1"/>
          </p:cNvSpPr>
          <p:nvPr/>
        </p:nvSpPr>
        <p:spPr bwMode="auto">
          <a:xfrm>
            <a:off x="2700338" y="4292600"/>
            <a:ext cx="352901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lv-LV" altLang="lv-LV">
                <a:latin typeface="Comic Sans MS" pitchFamily="66" charset="0"/>
              </a:rPr>
              <a:t>Pasaules uztvere</a:t>
            </a:r>
            <a:r>
              <a:rPr lang="de-CH" altLang="lv-LV">
                <a:latin typeface="Comic Sans MS" pitchFamily="66" charset="0"/>
              </a:rPr>
              <a:t>, </a:t>
            </a:r>
            <a:r>
              <a:rPr lang="lv-LV" altLang="lv-LV">
                <a:latin typeface="Comic Sans MS" pitchFamily="66" charset="0"/>
              </a:rPr>
              <a:t>vērtības</a:t>
            </a:r>
            <a:r>
              <a:rPr lang="ru-RU" altLang="lv-LV">
                <a:latin typeface="Comic Sans MS" pitchFamily="66" charset="0"/>
              </a:rPr>
              <a:t>,</a:t>
            </a:r>
            <a:r>
              <a:rPr lang="de-CH" altLang="lv-LV">
                <a:latin typeface="Comic Sans MS" pitchFamily="66" charset="0"/>
              </a:rPr>
              <a:t> </a:t>
            </a:r>
            <a:r>
              <a:rPr lang="lv-LV" altLang="lv-LV">
                <a:latin typeface="Comic Sans MS" pitchFamily="66" charset="0"/>
              </a:rPr>
              <a:t>attieksmes</a:t>
            </a:r>
            <a:r>
              <a:rPr lang="de-CH" altLang="lv-LV">
                <a:latin typeface="Comic Sans MS" pitchFamily="66" charset="0"/>
              </a:rPr>
              <a:t>, </a:t>
            </a:r>
            <a:r>
              <a:rPr lang="lv-LV" altLang="lv-LV">
                <a:latin typeface="Comic Sans MS" pitchFamily="66" charset="0"/>
              </a:rPr>
              <a:t>attiecības un saistības</a:t>
            </a:r>
            <a:r>
              <a:rPr lang="ru-RU" altLang="lv-LV">
                <a:latin typeface="Comic Sans MS" pitchFamily="66" charset="0"/>
              </a:rPr>
              <a:t>, </a:t>
            </a:r>
            <a:r>
              <a:rPr lang="lv-LV" altLang="lv-LV">
                <a:latin typeface="Comic Sans MS" pitchFamily="66" charset="0"/>
              </a:rPr>
              <a:t> izpratne par draudzību u.c.,</a:t>
            </a:r>
            <a:r>
              <a:rPr lang="ru-RU" altLang="lv-LV">
                <a:latin typeface="Comic Sans MS" pitchFamily="66" charset="0"/>
              </a:rPr>
              <a:t> </a:t>
            </a:r>
            <a:r>
              <a:rPr lang="lv-LV" altLang="lv-LV">
                <a:latin typeface="Comic Sans MS" pitchFamily="66" charset="0"/>
              </a:rPr>
              <a:t>ķermeņa valoda</a:t>
            </a:r>
            <a:r>
              <a:rPr lang="ru-RU" altLang="lv-LV">
                <a:latin typeface="Comic Sans MS" pitchFamily="66" charset="0"/>
              </a:rPr>
              <a:t>, </a:t>
            </a:r>
            <a:r>
              <a:rPr lang="lv-LV" altLang="lv-LV">
                <a:latin typeface="Comic Sans MS" pitchFamily="66" charset="0"/>
              </a:rPr>
              <a:t>lēmumu pieņemšanas veidi</a:t>
            </a:r>
            <a:r>
              <a:rPr lang="de-CH" altLang="lv-LV">
                <a:latin typeface="Comic Sans MS" pitchFamily="66" charset="0"/>
              </a:rPr>
              <a:t>, </a:t>
            </a:r>
            <a:r>
              <a:rPr lang="lv-LV" altLang="lv-LV">
                <a:latin typeface="Comic Sans MS" pitchFamily="66" charset="0"/>
              </a:rPr>
              <a:t>izpratne par telpu, laiku un attālumu, saziņas veidi, ģimene, reliģija, politiskā iekārta utt.</a:t>
            </a:r>
            <a:endParaRPr lang="en-US" altLang="lv-LV">
              <a:latin typeface="Comic Sans MS" pitchFamily="66" charset="0"/>
            </a:endParaRPr>
          </a:p>
        </p:txBody>
      </p:sp>
      <p:sp>
        <p:nvSpPr>
          <p:cNvPr id="6153" name="Freeform 12"/>
          <p:cNvSpPr>
            <a:spLocks/>
          </p:cNvSpPr>
          <p:nvPr/>
        </p:nvSpPr>
        <p:spPr bwMode="auto">
          <a:xfrm>
            <a:off x="468313" y="3789363"/>
            <a:ext cx="8026400" cy="392112"/>
          </a:xfrm>
          <a:custGeom>
            <a:avLst/>
            <a:gdLst>
              <a:gd name="T0" fmla="*/ 0 w 5056"/>
              <a:gd name="T1" fmla="*/ 2147483647 h 247"/>
              <a:gd name="T2" fmla="*/ 2147483647 w 5056"/>
              <a:gd name="T3" fmla="*/ 2147483647 h 247"/>
              <a:gd name="T4" fmla="*/ 2147483647 w 5056"/>
              <a:gd name="T5" fmla="*/ 2147483647 h 247"/>
              <a:gd name="T6" fmla="*/ 2147483647 w 5056"/>
              <a:gd name="T7" fmla="*/ 2147483647 h 247"/>
              <a:gd name="T8" fmla="*/ 2147483647 w 5056"/>
              <a:gd name="T9" fmla="*/ 2147483647 h 247"/>
              <a:gd name="T10" fmla="*/ 2147483647 w 5056"/>
              <a:gd name="T11" fmla="*/ 2147483647 h 247"/>
              <a:gd name="T12" fmla="*/ 2147483647 w 5056"/>
              <a:gd name="T13" fmla="*/ 2147483647 h 247"/>
              <a:gd name="T14" fmla="*/ 2147483647 w 5056"/>
              <a:gd name="T15" fmla="*/ 2147483647 h 247"/>
              <a:gd name="T16" fmla="*/ 2147483647 w 5056"/>
              <a:gd name="T17" fmla="*/ 2147483647 h 247"/>
              <a:gd name="T18" fmla="*/ 2147483647 w 5056"/>
              <a:gd name="T19" fmla="*/ 2147483647 h 247"/>
              <a:gd name="T20" fmla="*/ 2147483647 w 5056"/>
              <a:gd name="T21" fmla="*/ 2147483647 h 247"/>
              <a:gd name="T22" fmla="*/ 2147483647 w 5056"/>
              <a:gd name="T23" fmla="*/ 2147483647 h 247"/>
              <a:gd name="T24" fmla="*/ 2147483647 w 5056"/>
              <a:gd name="T25" fmla="*/ 2147483647 h 247"/>
              <a:gd name="T26" fmla="*/ 2147483647 w 5056"/>
              <a:gd name="T27" fmla="*/ 2147483647 h 247"/>
              <a:gd name="T28" fmla="*/ 2147483647 w 5056"/>
              <a:gd name="T29" fmla="*/ 2147483647 h 247"/>
              <a:gd name="T30" fmla="*/ 2147483647 w 5056"/>
              <a:gd name="T31" fmla="*/ 2147483647 h 247"/>
              <a:gd name="T32" fmla="*/ 2147483647 w 5056"/>
              <a:gd name="T33" fmla="*/ 2147483647 h 247"/>
              <a:gd name="T34" fmla="*/ 2147483647 w 5056"/>
              <a:gd name="T35" fmla="*/ 2147483647 h 247"/>
              <a:gd name="T36" fmla="*/ 2147483647 w 5056"/>
              <a:gd name="T37" fmla="*/ 2147483647 h 247"/>
              <a:gd name="T38" fmla="*/ 2147483647 w 5056"/>
              <a:gd name="T39" fmla="*/ 2147483647 h 247"/>
              <a:gd name="T40" fmla="*/ 2147483647 w 5056"/>
              <a:gd name="T41" fmla="*/ 2147483647 h 247"/>
              <a:gd name="T42" fmla="*/ 2147483647 w 5056"/>
              <a:gd name="T43" fmla="*/ 2147483647 h 247"/>
              <a:gd name="T44" fmla="*/ 2147483647 w 5056"/>
              <a:gd name="T45" fmla="*/ 2147483647 h 247"/>
              <a:gd name="T46" fmla="*/ 2147483647 w 5056"/>
              <a:gd name="T47" fmla="*/ 2147483647 h 247"/>
              <a:gd name="T48" fmla="*/ 2147483647 w 5056"/>
              <a:gd name="T49" fmla="*/ 2147483647 h 247"/>
              <a:gd name="T50" fmla="*/ 2147483647 w 5056"/>
              <a:gd name="T51" fmla="*/ 2147483647 h 247"/>
              <a:gd name="T52" fmla="*/ 2147483647 w 5056"/>
              <a:gd name="T53" fmla="*/ 2147483647 h 247"/>
              <a:gd name="T54" fmla="*/ 2147483647 w 5056"/>
              <a:gd name="T55" fmla="*/ 2147483647 h 247"/>
              <a:gd name="T56" fmla="*/ 2147483647 w 5056"/>
              <a:gd name="T57" fmla="*/ 2147483647 h 247"/>
              <a:gd name="T58" fmla="*/ 2147483647 w 5056"/>
              <a:gd name="T59" fmla="*/ 2147483647 h 247"/>
              <a:gd name="T60" fmla="*/ 2147483647 w 5056"/>
              <a:gd name="T61" fmla="*/ 2147483647 h 247"/>
              <a:gd name="T62" fmla="*/ 2147483647 w 5056"/>
              <a:gd name="T63" fmla="*/ 2147483647 h 247"/>
              <a:gd name="T64" fmla="*/ 2147483647 w 5056"/>
              <a:gd name="T65" fmla="*/ 0 h 247"/>
              <a:gd name="T66" fmla="*/ 2147483647 w 5056"/>
              <a:gd name="T67" fmla="*/ 2147483647 h 247"/>
              <a:gd name="T68" fmla="*/ 2147483647 w 5056"/>
              <a:gd name="T69" fmla="*/ 2147483647 h 247"/>
              <a:gd name="T70" fmla="*/ 2147483647 w 5056"/>
              <a:gd name="T71" fmla="*/ 2147483647 h 247"/>
              <a:gd name="T72" fmla="*/ 2147483647 w 5056"/>
              <a:gd name="T73" fmla="*/ 2147483647 h 247"/>
              <a:gd name="T74" fmla="*/ 2147483647 w 5056"/>
              <a:gd name="T75" fmla="*/ 2147483647 h 247"/>
              <a:gd name="T76" fmla="*/ 2147483647 w 5056"/>
              <a:gd name="T77" fmla="*/ 2147483647 h 247"/>
              <a:gd name="T78" fmla="*/ 2147483647 w 5056"/>
              <a:gd name="T79" fmla="*/ 2147483647 h 247"/>
              <a:gd name="T80" fmla="*/ 2147483647 w 5056"/>
              <a:gd name="T81" fmla="*/ 2147483647 h 247"/>
              <a:gd name="T82" fmla="*/ 2147483647 w 5056"/>
              <a:gd name="T83" fmla="*/ 2147483647 h 247"/>
              <a:gd name="T84" fmla="*/ 2147483647 w 5056"/>
              <a:gd name="T85" fmla="*/ 2147483647 h 247"/>
              <a:gd name="T86" fmla="*/ 2147483647 w 5056"/>
              <a:gd name="T87" fmla="*/ 2147483647 h 247"/>
              <a:gd name="T88" fmla="*/ 2147483647 w 5056"/>
              <a:gd name="T89" fmla="*/ 2147483647 h 247"/>
              <a:gd name="T90" fmla="*/ 2147483647 w 5056"/>
              <a:gd name="T91" fmla="*/ 2147483647 h 247"/>
              <a:gd name="T92" fmla="*/ 2147483647 w 5056"/>
              <a:gd name="T93" fmla="*/ 2147483647 h 247"/>
              <a:gd name="T94" fmla="*/ 2147483647 w 5056"/>
              <a:gd name="T95" fmla="*/ 2147483647 h 247"/>
              <a:gd name="T96" fmla="*/ 2147483647 w 5056"/>
              <a:gd name="T97" fmla="*/ 2147483647 h 2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56"/>
              <a:gd name="T148" fmla="*/ 0 h 247"/>
              <a:gd name="T149" fmla="*/ 5056 w 5056"/>
              <a:gd name="T150" fmla="*/ 247 h 2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56" h="247">
                <a:moveTo>
                  <a:pt x="0" y="247"/>
                </a:moveTo>
                <a:cubicBezTo>
                  <a:pt x="30" y="200"/>
                  <a:pt x="8" y="226"/>
                  <a:pt x="73" y="183"/>
                </a:cubicBezTo>
                <a:cubicBezTo>
                  <a:pt x="82" y="177"/>
                  <a:pt x="100" y="165"/>
                  <a:pt x="100" y="165"/>
                </a:cubicBezTo>
                <a:cubicBezTo>
                  <a:pt x="143" y="101"/>
                  <a:pt x="119" y="123"/>
                  <a:pt x="164" y="91"/>
                </a:cubicBezTo>
                <a:cubicBezTo>
                  <a:pt x="208" y="29"/>
                  <a:pt x="192" y="35"/>
                  <a:pt x="274" y="46"/>
                </a:cubicBezTo>
                <a:cubicBezTo>
                  <a:pt x="328" y="81"/>
                  <a:pt x="283" y="44"/>
                  <a:pt x="311" y="91"/>
                </a:cubicBezTo>
                <a:cubicBezTo>
                  <a:pt x="321" y="107"/>
                  <a:pt x="341" y="118"/>
                  <a:pt x="356" y="128"/>
                </a:cubicBezTo>
                <a:cubicBezTo>
                  <a:pt x="366" y="164"/>
                  <a:pt x="358" y="168"/>
                  <a:pt x="393" y="183"/>
                </a:cubicBezTo>
                <a:cubicBezTo>
                  <a:pt x="411" y="191"/>
                  <a:pt x="448" y="201"/>
                  <a:pt x="448" y="201"/>
                </a:cubicBezTo>
                <a:cubicBezTo>
                  <a:pt x="494" y="196"/>
                  <a:pt x="545" y="207"/>
                  <a:pt x="585" y="183"/>
                </a:cubicBezTo>
                <a:cubicBezTo>
                  <a:pt x="618" y="163"/>
                  <a:pt x="647" y="118"/>
                  <a:pt x="676" y="91"/>
                </a:cubicBezTo>
                <a:cubicBezTo>
                  <a:pt x="713" y="56"/>
                  <a:pt x="765" y="25"/>
                  <a:pt x="814" y="9"/>
                </a:cubicBezTo>
                <a:cubicBezTo>
                  <a:pt x="896" y="15"/>
                  <a:pt x="923" y="13"/>
                  <a:pt x="987" y="37"/>
                </a:cubicBezTo>
                <a:cubicBezTo>
                  <a:pt x="997" y="64"/>
                  <a:pt x="1009" y="135"/>
                  <a:pt x="1033" y="155"/>
                </a:cubicBezTo>
                <a:cubicBezTo>
                  <a:pt x="1037" y="158"/>
                  <a:pt x="1084" y="173"/>
                  <a:pt x="1088" y="174"/>
                </a:cubicBezTo>
                <a:cubicBezTo>
                  <a:pt x="1130" y="202"/>
                  <a:pt x="1155" y="203"/>
                  <a:pt x="1207" y="210"/>
                </a:cubicBezTo>
                <a:cubicBezTo>
                  <a:pt x="1265" y="207"/>
                  <a:pt x="1323" y="209"/>
                  <a:pt x="1380" y="201"/>
                </a:cubicBezTo>
                <a:cubicBezTo>
                  <a:pt x="1404" y="198"/>
                  <a:pt x="1421" y="174"/>
                  <a:pt x="1444" y="165"/>
                </a:cubicBezTo>
                <a:cubicBezTo>
                  <a:pt x="1495" y="146"/>
                  <a:pt x="1542" y="123"/>
                  <a:pt x="1591" y="101"/>
                </a:cubicBezTo>
                <a:cubicBezTo>
                  <a:pt x="1650" y="74"/>
                  <a:pt x="1721" y="75"/>
                  <a:pt x="1783" y="55"/>
                </a:cubicBezTo>
                <a:cubicBezTo>
                  <a:pt x="1789" y="51"/>
                  <a:pt x="1827" y="23"/>
                  <a:pt x="1838" y="27"/>
                </a:cubicBezTo>
                <a:cubicBezTo>
                  <a:pt x="1848" y="31"/>
                  <a:pt x="1848" y="47"/>
                  <a:pt x="1856" y="55"/>
                </a:cubicBezTo>
                <a:cubicBezTo>
                  <a:pt x="1873" y="73"/>
                  <a:pt x="1889" y="75"/>
                  <a:pt x="1911" y="82"/>
                </a:cubicBezTo>
                <a:cubicBezTo>
                  <a:pt x="1965" y="139"/>
                  <a:pt x="2069" y="132"/>
                  <a:pt x="2139" y="155"/>
                </a:cubicBezTo>
                <a:cubicBezTo>
                  <a:pt x="2223" y="149"/>
                  <a:pt x="2301" y="149"/>
                  <a:pt x="2377" y="110"/>
                </a:cubicBezTo>
                <a:cubicBezTo>
                  <a:pt x="2389" y="104"/>
                  <a:pt x="2402" y="98"/>
                  <a:pt x="2414" y="91"/>
                </a:cubicBezTo>
                <a:cubicBezTo>
                  <a:pt x="2433" y="80"/>
                  <a:pt x="2468" y="55"/>
                  <a:pt x="2468" y="55"/>
                </a:cubicBezTo>
                <a:cubicBezTo>
                  <a:pt x="2505" y="58"/>
                  <a:pt x="2544" y="51"/>
                  <a:pt x="2578" y="64"/>
                </a:cubicBezTo>
                <a:cubicBezTo>
                  <a:pt x="2590" y="69"/>
                  <a:pt x="2584" y="89"/>
                  <a:pt x="2587" y="101"/>
                </a:cubicBezTo>
                <a:cubicBezTo>
                  <a:pt x="2597" y="137"/>
                  <a:pt x="2591" y="125"/>
                  <a:pt x="2624" y="146"/>
                </a:cubicBezTo>
                <a:cubicBezTo>
                  <a:pt x="2793" y="138"/>
                  <a:pt x="2970" y="113"/>
                  <a:pt x="3136" y="73"/>
                </a:cubicBezTo>
                <a:cubicBezTo>
                  <a:pt x="3200" y="31"/>
                  <a:pt x="3173" y="50"/>
                  <a:pt x="3218" y="18"/>
                </a:cubicBezTo>
                <a:cubicBezTo>
                  <a:pt x="3234" y="7"/>
                  <a:pt x="3273" y="0"/>
                  <a:pt x="3273" y="0"/>
                </a:cubicBezTo>
                <a:cubicBezTo>
                  <a:pt x="3380" y="12"/>
                  <a:pt x="3336" y="7"/>
                  <a:pt x="3410" y="46"/>
                </a:cubicBezTo>
                <a:cubicBezTo>
                  <a:pt x="3439" y="89"/>
                  <a:pt x="3471" y="98"/>
                  <a:pt x="3520" y="110"/>
                </a:cubicBezTo>
                <a:cubicBezTo>
                  <a:pt x="3602" y="107"/>
                  <a:pt x="3685" y="107"/>
                  <a:pt x="3767" y="101"/>
                </a:cubicBezTo>
                <a:cubicBezTo>
                  <a:pt x="3841" y="96"/>
                  <a:pt x="3934" y="50"/>
                  <a:pt x="4014" y="37"/>
                </a:cubicBezTo>
                <a:cubicBezTo>
                  <a:pt x="4042" y="80"/>
                  <a:pt x="4027" y="133"/>
                  <a:pt x="4078" y="155"/>
                </a:cubicBezTo>
                <a:cubicBezTo>
                  <a:pt x="4089" y="160"/>
                  <a:pt x="4102" y="162"/>
                  <a:pt x="4114" y="165"/>
                </a:cubicBezTo>
                <a:cubicBezTo>
                  <a:pt x="4163" y="162"/>
                  <a:pt x="4212" y="160"/>
                  <a:pt x="4260" y="155"/>
                </a:cubicBezTo>
                <a:cubicBezTo>
                  <a:pt x="4290" y="152"/>
                  <a:pt x="4383" y="110"/>
                  <a:pt x="4416" y="101"/>
                </a:cubicBezTo>
                <a:cubicBezTo>
                  <a:pt x="4453" y="62"/>
                  <a:pt x="4509" y="73"/>
                  <a:pt x="4544" y="110"/>
                </a:cubicBezTo>
                <a:cubicBezTo>
                  <a:pt x="4553" y="137"/>
                  <a:pt x="4562" y="165"/>
                  <a:pt x="4571" y="192"/>
                </a:cubicBezTo>
                <a:cubicBezTo>
                  <a:pt x="4578" y="213"/>
                  <a:pt x="4617" y="238"/>
                  <a:pt x="4617" y="238"/>
                </a:cubicBezTo>
                <a:cubicBezTo>
                  <a:pt x="4656" y="235"/>
                  <a:pt x="4707" y="239"/>
                  <a:pt x="4745" y="219"/>
                </a:cubicBezTo>
                <a:cubicBezTo>
                  <a:pt x="4789" y="196"/>
                  <a:pt x="4817" y="152"/>
                  <a:pt x="4864" y="137"/>
                </a:cubicBezTo>
                <a:cubicBezTo>
                  <a:pt x="4873" y="139"/>
                  <a:pt x="4929" y="145"/>
                  <a:pt x="4946" y="155"/>
                </a:cubicBezTo>
                <a:cubicBezTo>
                  <a:pt x="5006" y="193"/>
                  <a:pt x="4916" y="158"/>
                  <a:pt x="4992" y="183"/>
                </a:cubicBezTo>
                <a:cubicBezTo>
                  <a:pt x="5014" y="198"/>
                  <a:pt x="5033" y="216"/>
                  <a:pt x="5056" y="22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lv-LV"/>
          </a:p>
        </p:txBody>
      </p:sp>
      <p:sp>
        <p:nvSpPr>
          <p:cNvPr id="6154" name="Text Box 13"/>
          <p:cNvSpPr txBox="1">
            <a:spLocks noChangeArrowheads="1"/>
          </p:cNvSpPr>
          <p:nvPr/>
        </p:nvSpPr>
        <p:spPr bwMode="auto">
          <a:xfrm>
            <a:off x="5724525" y="2205038"/>
            <a:ext cx="21605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lv-LV" altLang="lv-LV" b="1">
                <a:solidFill>
                  <a:srgbClr val="B81CBC"/>
                </a:solidFill>
                <a:latin typeface="Comic Sans MS" pitchFamily="66" charset="0"/>
              </a:rPr>
              <a:t>Tas, ko apzināmies/kas var mainīties</a:t>
            </a:r>
            <a:endParaRPr lang="en-US" altLang="lv-LV" b="1">
              <a:solidFill>
                <a:srgbClr val="B81CBC"/>
              </a:solidFill>
              <a:latin typeface="Comic Sans MS" pitchFamily="66" charset="0"/>
            </a:endParaRPr>
          </a:p>
        </p:txBody>
      </p:sp>
      <p:sp>
        <p:nvSpPr>
          <p:cNvPr id="6155" name="Text Box 14"/>
          <p:cNvSpPr txBox="1">
            <a:spLocks noChangeArrowheads="1"/>
          </p:cNvSpPr>
          <p:nvPr/>
        </p:nvSpPr>
        <p:spPr bwMode="auto">
          <a:xfrm>
            <a:off x="611188" y="4149725"/>
            <a:ext cx="15843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lv-LV" altLang="lv-LV" b="1">
                <a:solidFill>
                  <a:schemeClr val="accent1"/>
                </a:solidFill>
                <a:latin typeface="Comic Sans MS" pitchFamily="66" charset="0"/>
              </a:rPr>
              <a:t>Kultūras neredzamā daļa </a:t>
            </a:r>
            <a:endParaRPr lang="en-US" altLang="lv-LV" b="1">
              <a:solidFill>
                <a:schemeClr val="accent1"/>
              </a:solidFill>
              <a:latin typeface="Comic Sans MS" pitchFamily="66" charset="0"/>
            </a:endParaRPr>
          </a:p>
        </p:txBody>
      </p:sp>
    </p:spTree>
    <p:extLst>
      <p:ext uri="{BB962C8B-B14F-4D97-AF65-F5344CB8AC3E}">
        <p14:creationId xmlns:p14="http://schemas.microsoft.com/office/powerpoint/2010/main" val="41583118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sz="3200" b="1" dirty="0">
                <a:latin typeface="Times New Roman" panose="02020603050405020304" pitchFamily="18" charset="0"/>
                <a:cs typeface="Times New Roman" panose="02020603050405020304" pitchFamily="18" charset="0"/>
              </a:rPr>
              <a:t>Pazīsti sevi un esi atvērts otram: kultūrkompetence</a:t>
            </a:r>
          </a:p>
        </p:txBody>
      </p:sp>
      <p:sp>
        <p:nvSpPr>
          <p:cNvPr id="3" name="Content Placeholder 2"/>
          <p:cNvSpPr>
            <a:spLocks noGrp="1"/>
          </p:cNvSpPr>
          <p:nvPr>
            <p:ph idx="1"/>
          </p:nvPr>
        </p:nvSpPr>
        <p:spPr/>
        <p:txBody>
          <a:bodyPr>
            <a:normAutofit/>
          </a:bodyPr>
          <a:lstStyle/>
          <a:p>
            <a:pPr marL="0" indent="0" algn="just">
              <a:buNone/>
            </a:pPr>
            <a:endParaRPr lang="lv-LV" sz="2800" dirty="0" smtClean="0">
              <a:latin typeface="Times New Roman" panose="02020603050405020304" pitchFamily="18" charset="0"/>
              <a:cs typeface="Times New Roman" panose="02020603050405020304" pitchFamily="18" charset="0"/>
            </a:endParaRPr>
          </a:p>
          <a:p>
            <a:pPr marL="0" indent="0" algn="just">
              <a:buNone/>
            </a:pPr>
            <a:r>
              <a:rPr lang="lv-LV" sz="2800" dirty="0" smtClean="0">
                <a:latin typeface="Times New Roman" panose="02020603050405020304" pitchFamily="18" charset="0"/>
                <a:cs typeface="Times New Roman" panose="02020603050405020304" pitchFamily="18" charset="0"/>
              </a:rPr>
              <a:t>Ikviena komunikācija sākas ar sevis saprašanu.  Atcerieties – ja paši esat  samulsuši un nesaprotat, kur atrodaties, kā uzvesties, kāda loma jums piešķirta, tad veiksmīga saskarsme neveidojas.</a:t>
            </a:r>
            <a:endParaRPr lang="lv-LV"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1985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sz="3200" b="1" dirty="0" smtClean="0">
                <a:latin typeface="Times New Roman" panose="02020603050405020304" pitchFamily="18" charset="0"/>
                <a:cs typeface="Times New Roman" panose="02020603050405020304" pitchFamily="18" charset="0"/>
              </a:rPr>
              <a:t>Vai man piemīt?</a:t>
            </a:r>
            <a:endParaRPr lang="lv-LV" sz="32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buNone/>
            </a:pPr>
            <a:endParaRPr lang="lv-LV" sz="2800" dirty="0" smtClean="0">
              <a:latin typeface="Times New Roman" panose="02020603050405020304" pitchFamily="18" charset="0"/>
              <a:cs typeface="Times New Roman" panose="02020603050405020304" pitchFamily="18" charset="0"/>
            </a:endParaRPr>
          </a:p>
          <a:p>
            <a:pPr marL="0" indent="0">
              <a:buNone/>
            </a:pPr>
            <a:r>
              <a:rPr lang="lv-LV" sz="2800" dirty="0" smtClean="0">
                <a:latin typeface="Times New Roman" panose="02020603050405020304" pitchFamily="18" charset="0"/>
                <a:cs typeface="Times New Roman" panose="02020603050405020304" pitchFamily="18" charset="0"/>
              </a:rPr>
              <a:t>Spēja cienīt un novērtēt visu dzīvē un darbā sastapto cilvēku vērtības, uzskatus un paradumus, ieskaitot tos, kas ir atšķirīgi no maniem. Šos cilvēkus es uztveru no viņu kultūras perspektīvas, nevis no sava skatupunkta;</a:t>
            </a:r>
            <a:endParaRPr lang="lv-LV"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37976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sz="3200" b="1" dirty="0" smtClean="0">
                <a:latin typeface="Times New Roman" panose="02020603050405020304" pitchFamily="18" charset="0"/>
                <a:cs typeface="Times New Roman" panose="02020603050405020304" pitchFamily="18" charset="0"/>
              </a:rPr>
              <a:t>Mani radinieki</a:t>
            </a:r>
            <a:endParaRPr lang="lv-LV" sz="3200" b="1" dirty="0">
              <a:latin typeface="Times New Roman" panose="02020603050405020304" pitchFamily="18" charset="0"/>
              <a:cs typeface="Times New Roman" panose="02020603050405020304" pitchFamily="18" charset="0"/>
            </a:endParaRPr>
          </a:p>
        </p:txBody>
      </p:sp>
      <p:pic>
        <p:nvPicPr>
          <p:cNvPr id="4" name="Content Placeholder 3" descr="http://neogeo.lv/wp-content/uploads/sieviete_small.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0" y="1600200"/>
            <a:ext cx="3429000" cy="2286000"/>
          </a:xfrm>
          <a:prstGeom prst="rect">
            <a:avLst/>
          </a:prstGeom>
          <a:noFill/>
          <a:ln>
            <a:noFill/>
          </a:ln>
        </p:spPr>
      </p:pic>
      <p:pic>
        <p:nvPicPr>
          <p:cNvPr id="5122" name="Picture 2" descr="http://spi3uk.itvnet.lv/upload/articles/17/172398/images/Macies-atskirt-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752600"/>
            <a:ext cx="3429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099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sz="3200" b="1" dirty="0">
                <a:latin typeface="Times New Roman" panose="02020603050405020304" pitchFamily="18" charset="0"/>
                <a:cs typeface="Times New Roman" panose="02020603050405020304" pitchFamily="18" charset="0"/>
              </a:rPr>
              <a:t>Vai man piemīt?</a:t>
            </a:r>
            <a:endParaRPr lang="lv-LV" sz="3200" dirty="0"/>
          </a:p>
        </p:txBody>
      </p:sp>
      <p:sp>
        <p:nvSpPr>
          <p:cNvPr id="3" name="Content Placeholder 2"/>
          <p:cNvSpPr>
            <a:spLocks noGrp="1"/>
          </p:cNvSpPr>
          <p:nvPr>
            <p:ph idx="1"/>
          </p:nvPr>
        </p:nvSpPr>
        <p:spPr/>
        <p:txBody>
          <a:bodyPr>
            <a:normAutofit/>
          </a:bodyPr>
          <a:lstStyle/>
          <a:p>
            <a:pPr marL="0" indent="0" algn="just">
              <a:buNone/>
            </a:pPr>
            <a:endParaRPr lang="lv-LV" sz="2800" dirty="0" smtClean="0">
              <a:latin typeface="Times New Roman" panose="02020603050405020304" pitchFamily="18" charset="0"/>
              <a:cs typeface="Times New Roman" panose="02020603050405020304" pitchFamily="18" charset="0"/>
            </a:endParaRPr>
          </a:p>
          <a:p>
            <a:pPr marL="0" indent="0" algn="just">
              <a:buNone/>
            </a:pPr>
            <a:r>
              <a:rPr lang="lv-LV" sz="2800" dirty="0" smtClean="0">
                <a:latin typeface="Times New Roman" panose="02020603050405020304" pitchFamily="18" charset="0"/>
                <a:cs typeface="Times New Roman" panose="02020603050405020304" pitchFamily="18" charset="0"/>
              </a:rPr>
              <a:t>Spēja justies ērti, saskaroties ar kultūras atšķirībām, izvairīties no norūpējušās uzvedības vai pašaizsardzības kā atbildes reakcijas uz atšķirību.</a:t>
            </a:r>
            <a:endParaRPr lang="lv-LV"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76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sz="3200" b="1" dirty="0" smtClean="0">
                <a:latin typeface="Times New Roman" panose="02020603050405020304" pitchFamily="18" charset="0"/>
                <a:cs typeface="Times New Roman" panose="02020603050405020304" pitchFamily="18" charset="0"/>
              </a:rPr>
              <a:t>Mani studenti</a:t>
            </a:r>
            <a:endParaRPr lang="lv-LV" sz="3200" b="1" dirty="0">
              <a:latin typeface="Times New Roman" panose="02020603050405020304" pitchFamily="18" charset="0"/>
              <a:cs typeface="Times New Roman" panose="02020603050405020304" pitchFamily="18" charset="0"/>
            </a:endParaRPr>
          </a:p>
        </p:txBody>
      </p:sp>
      <p:pic>
        <p:nvPicPr>
          <p:cNvPr id="4" name="Content Placeholder 3" descr="http://img.liveinternet.ru/images/attach/1/10473/10473262_albinosi.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0" y="1540445"/>
            <a:ext cx="1524000" cy="2209799"/>
          </a:xfrm>
          <a:prstGeom prst="rect">
            <a:avLst/>
          </a:prstGeom>
          <a:noFill/>
          <a:ln>
            <a:noFill/>
          </a:ln>
        </p:spPr>
      </p:pic>
      <p:pic>
        <p:nvPicPr>
          <p:cNvPr id="5" name="Picture 4" descr="https://encrypted-tbn1.gstatic.com/images?q=tbn:ANd9GcSiYctmYHmqQ-mnTWkoFiZ25R5Q2Llr6he3bywXeKgDGVwgHtIvAQ"/>
          <p:cNvPicPr/>
          <p:nvPr/>
        </p:nvPicPr>
        <p:blipFill rotWithShape="1">
          <a:blip r:embed="rId3">
            <a:extLst>
              <a:ext uri="{28A0092B-C50C-407E-A947-70E740481C1C}">
                <a14:useLocalDpi xmlns:a14="http://schemas.microsoft.com/office/drawing/2010/main" val="0"/>
              </a:ext>
            </a:extLst>
          </a:blip>
          <a:srcRect l="30607" r="12989"/>
          <a:stretch/>
        </p:blipFill>
        <p:spPr bwMode="auto">
          <a:xfrm>
            <a:off x="4471987" y="1757091"/>
            <a:ext cx="1019175" cy="2006600"/>
          </a:xfrm>
          <a:prstGeom prst="rect">
            <a:avLst/>
          </a:prstGeom>
          <a:noFill/>
          <a:ln>
            <a:noFill/>
          </a:ln>
          <a:extLst>
            <a:ext uri="{53640926-AAD7-44D8-BBD7-CCE9431645EC}">
              <a14:shadowObscured xmlns:a14="http://schemas.microsoft.com/office/drawing/2010/main"/>
            </a:ext>
          </a:extLst>
        </p:spPr>
      </p:pic>
      <p:pic>
        <p:nvPicPr>
          <p:cNvPr id="6" name="Picture 5" descr="http://www.diena.lv/uploads/thumbnails/grey_705x457/article/1394/13935268/4320159_ORIGINAL_1331022503.jpg.jpg"/>
          <p:cNvPicPr/>
          <p:nvPr/>
        </p:nvPicPr>
        <p:blipFill rotWithShape="1">
          <a:blip r:embed="rId4" cstate="print">
            <a:extLst>
              <a:ext uri="{28A0092B-C50C-407E-A947-70E740481C1C}">
                <a14:useLocalDpi xmlns:a14="http://schemas.microsoft.com/office/drawing/2010/main" val="0"/>
              </a:ext>
            </a:extLst>
          </a:blip>
          <a:srcRect r="55162"/>
          <a:stretch/>
        </p:blipFill>
        <p:spPr bwMode="auto">
          <a:xfrm>
            <a:off x="2420471" y="1668994"/>
            <a:ext cx="1270000" cy="1787077"/>
          </a:xfrm>
          <a:prstGeom prst="rect">
            <a:avLst/>
          </a:prstGeom>
          <a:noFill/>
          <a:ln>
            <a:noFill/>
          </a:ln>
          <a:extLst>
            <a:ext uri="{53640926-AAD7-44D8-BBD7-CCE9431645EC}">
              <a14:shadowObscured xmlns:a14="http://schemas.microsoft.com/office/drawing/2010/main"/>
            </a:ext>
          </a:extLst>
        </p:spPr>
      </p:pic>
      <p:pic>
        <p:nvPicPr>
          <p:cNvPr id="7" name="Picture 6" descr="http://spi3uk.itvnet.lv/upload2/articles/61/610539/images/Mode-Japana-V4-Ar-11.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 y="3200400"/>
            <a:ext cx="1371600" cy="2166489"/>
          </a:xfrm>
          <a:prstGeom prst="rect">
            <a:avLst/>
          </a:prstGeom>
          <a:noFill/>
          <a:ln>
            <a:noFill/>
          </a:ln>
        </p:spPr>
      </p:pic>
    </p:spTree>
    <p:extLst>
      <p:ext uri="{BB962C8B-B14F-4D97-AF65-F5344CB8AC3E}">
        <p14:creationId xmlns:p14="http://schemas.microsoft.com/office/powerpoint/2010/main" val="10584092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sz="3200" b="1" dirty="0">
                <a:latin typeface="Times New Roman" panose="02020603050405020304" pitchFamily="18" charset="0"/>
                <a:cs typeface="Times New Roman" panose="02020603050405020304" pitchFamily="18" charset="0"/>
              </a:rPr>
              <a:t>Vai man piemīt?</a:t>
            </a:r>
            <a:endParaRPr lang="lv-LV" sz="3200" dirty="0"/>
          </a:p>
        </p:txBody>
      </p:sp>
      <p:sp>
        <p:nvSpPr>
          <p:cNvPr id="3" name="Content Placeholder 2"/>
          <p:cNvSpPr>
            <a:spLocks noGrp="1"/>
          </p:cNvSpPr>
          <p:nvPr>
            <p:ph idx="1"/>
          </p:nvPr>
        </p:nvSpPr>
        <p:spPr/>
        <p:txBody>
          <a:bodyPr>
            <a:normAutofit/>
          </a:bodyPr>
          <a:lstStyle/>
          <a:p>
            <a:pPr marL="0" indent="0" algn="just">
              <a:buNone/>
            </a:pPr>
            <a:r>
              <a:rPr lang="lv-LV" sz="2800" dirty="0" smtClean="0">
                <a:latin typeface="Times New Roman" panose="02020603050405020304" pitchFamily="18" charset="0"/>
                <a:cs typeface="Times New Roman" panose="02020603050405020304" pitchFamily="18" charset="0"/>
              </a:rPr>
              <a:t>Spēja domāt elastīgi un atzīt, ka mans profesionālais domāšanas un uzvedības veids nav vienīgais veids kā domāt un uzvesties.</a:t>
            </a:r>
            <a:endParaRPr lang="lv-LV"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44031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0781" t="44269" r="46450" b="47113"/>
          <a:stretch/>
        </p:blipFill>
        <p:spPr bwMode="auto">
          <a:xfrm>
            <a:off x="152401" y="2286000"/>
            <a:ext cx="8023412" cy="1707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99432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sz="3200" b="1" dirty="0" smtClean="0">
                <a:latin typeface="Times New Roman" panose="02020603050405020304" pitchFamily="18" charset="0"/>
                <a:cs typeface="Times New Roman" panose="02020603050405020304" pitchFamily="18" charset="0"/>
              </a:rPr>
              <a:t>Mācības</a:t>
            </a:r>
            <a:endParaRPr lang="lv-LV" sz="3200" b="1" dirty="0">
              <a:latin typeface="Times New Roman" panose="02020603050405020304" pitchFamily="18" charset="0"/>
              <a:cs typeface="Times New Roman" panose="02020603050405020304" pitchFamily="18" charset="0"/>
            </a:endParaRPr>
          </a:p>
        </p:txBody>
      </p:sp>
      <p:pic>
        <p:nvPicPr>
          <p:cNvPr id="4608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2743200"/>
            <a:ext cx="4165600"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828800"/>
            <a:ext cx="3676650" cy="3676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43764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sz="3200" b="1" dirty="0">
                <a:latin typeface="Times New Roman" panose="02020603050405020304" pitchFamily="18" charset="0"/>
                <a:cs typeface="Times New Roman" panose="02020603050405020304" pitchFamily="18" charset="0"/>
              </a:rPr>
              <a:t>Vai man piemīt?</a:t>
            </a:r>
            <a:endParaRPr lang="lv-LV" sz="3200" dirty="0"/>
          </a:p>
        </p:txBody>
      </p:sp>
      <p:sp>
        <p:nvSpPr>
          <p:cNvPr id="3" name="Content Placeholder 2"/>
          <p:cNvSpPr>
            <a:spLocks noGrp="1"/>
          </p:cNvSpPr>
          <p:nvPr>
            <p:ph idx="1"/>
          </p:nvPr>
        </p:nvSpPr>
        <p:spPr/>
        <p:txBody>
          <a:bodyPr/>
          <a:lstStyle/>
          <a:p>
            <a:pPr marL="0" indent="0">
              <a:buNone/>
            </a:pPr>
            <a:endParaRPr lang="lv-LV" dirty="0" smtClean="0"/>
          </a:p>
          <a:p>
            <a:pPr marL="0" indent="0">
              <a:buNone/>
            </a:pPr>
            <a:r>
              <a:rPr lang="lv-LV" dirty="0" smtClean="0"/>
              <a:t>Gatavība iegūt zināšanas par kultūras grupu, kurai pieder tuvinieki, draugi, kolēģi, studenti ... .</a:t>
            </a:r>
            <a:endParaRPr lang="lv-LV" dirty="0"/>
          </a:p>
        </p:txBody>
      </p:sp>
    </p:spTree>
    <p:extLst>
      <p:ext uri="{BB962C8B-B14F-4D97-AF65-F5344CB8AC3E}">
        <p14:creationId xmlns:p14="http://schemas.microsoft.com/office/powerpoint/2010/main" val="22584734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sz="3200" b="1" dirty="0" smtClean="0">
                <a:latin typeface="Times New Roman" panose="02020603050405020304" pitchFamily="18" charset="0"/>
                <a:cs typeface="Times New Roman" panose="02020603050405020304" pitchFamily="18" charset="0"/>
              </a:rPr>
              <a:t>Subkultūras</a:t>
            </a:r>
            <a:endParaRPr lang="lv-LV" sz="3200" b="1" dirty="0">
              <a:latin typeface="Times New Roman" panose="02020603050405020304" pitchFamily="18" charset="0"/>
              <a:cs typeface="Times New Roman" panose="02020603050405020304" pitchFamily="18" charset="0"/>
            </a:endParaRPr>
          </a:p>
        </p:txBody>
      </p:sp>
      <p:pic>
        <p:nvPicPr>
          <p:cNvPr id="471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48199" y="1752600"/>
            <a:ext cx="3878849" cy="1864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96153" y="2610683"/>
            <a:ext cx="3810000" cy="3046988"/>
          </a:xfrm>
          <a:prstGeom prst="rect">
            <a:avLst/>
          </a:prstGeom>
        </p:spPr>
        <p:txBody>
          <a:bodyPr wrap="square">
            <a:spAutoFit/>
          </a:bodyPr>
          <a:lstStyle/>
          <a:p>
            <a:pPr algn="just"/>
            <a:r>
              <a:rPr lang="lv-LV" sz="1600" dirty="0">
                <a:latin typeface="Times New Roman" panose="02020603050405020304" pitchFamily="18" charset="0"/>
                <a:cs typeface="Times New Roman" panose="02020603050405020304" pitchFamily="18" charset="0"/>
              </a:rPr>
              <a:t>Nenobīstieties, ja Japānas ielās ieraudzīsiet cilvēkus sejas maskās – pilsētā neplosās kāda bīstama epidēmija. Cilvēki gluži vienkārši aizsargā sevi un citus no saviem mikrobiem un vīrusiem. Japāņi sava lielā strādīguma dēļ pat nevar iedomāties situāciju, kad viņiem slimības dēļ būtu jāpaliek mājās. Tieši tādēļ tiek darīts viss, lai pēc iespējas vairāk izvairītos no briesmīgajiem mikrobiem. Arī publiska un skaļa šķaudīšana, klepošana un deguna šņaukšana japāņiem šķiet visai atbaidoša</a:t>
            </a:r>
            <a:r>
              <a:rPr lang="lv-LV" sz="1600" dirty="0" smtClean="0">
                <a:latin typeface="Times New Roman" panose="02020603050405020304" pitchFamily="18" charset="0"/>
                <a:cs typeface="Times New Roman" panose="02020603050405020304" pitchFamily="18" charset="0"/>
              </a:rPr>
              <a:t>.</a:t>
            </a:r>
            <a:endParaRPr lang="lv-LV"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82639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normAutofit/>
          </a:bodyPr>
          <a:lstStyle/>
          <a:p>
            <a:r>
              <a:rPr lang="lv-LV" altLang="lv-LV" sz="3200" b="1" dirty="0" smtClean="0">
                <a:latin typeface="Times New Roman" panose="02020603050405020304" pitchFamily="18" charset="0"/>
                <a:cs typeface="Times New Roman" panose="02020603050405020304" pitchFamily="18" charset="0"/>
              </a:rPr>
              <a:t>Ko jūs redzat bildē?</a:t>
            </a:r>
          </a:p>
        </p:txBody>
      </p:sp>
      <p:pic>
        <p:nvPicPr>
          <p:cNvPr id="13317" name="Picture 3" descr="C:\Users\Natasha\Desktop\ICL Erika Picukane\lejupielāde (2).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362200" y="1905000"/>
            <a:ext cx="3609975" cy="4057650"/>
          </a:xfrm>
        </p:spPr>
        <p:style>
          <a:lnRef idx="2">
            <a:schemeClr val="accent2">
              <a:shade val="50000"/>
            </a:schemeClr>
          </a:lnRef>
          <a:fillRef idx="1">
            <a:schemeClr val="accent2"/>
          </a:fillRef>
          <a:effectRef idx="0">
            <a:schemeClr val="accent2"/>
          </a:effectRef>
          <a:fontRef idx="minor">
            <a:schemeClr val="lt1"/>
          </a:fontRef>
        </p:style>
      </p:pic>
    </p:spTree>
    <p:extLst>
      <p:ext uri="{BB962C8B-B14F-4D97-AF65-F5344CB8AC3E}">
        <p14:creationId xmlns:p14="http://schemas.microsoft.com/office/powerpoint/2010/main" val="18960347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838200"/>
            <a:ext cx="8229600" cy="5287963"/>
          </a:xfrm>
        </p:spPr>
        <p:txBody>
          <a:bodyPr/>
          <a:lstStyle/>
          <a:p>
            <a:pPr marL="0" indent="0" algn="ctr">
              <a:buNone/>
            </a:pPr>
            <a:endParaRPr lang="lv-LV" b="1" dirty="0" smtClean="0">
              <a:latin typeface="Times New Roman" panose="02020603050405020304" pitchFamily="18" charset="0"/>
              <a:cs typeface="Times New Roman" panose="02020603050405020304" pitchFamily="18" charset="0"/>
            </a:endParaRPr>
          </a:p>
          <a:p>
            <a:pPr marL="0" indent="0" algn="ctr">
              <a:buNone/>
            </a:pPr>
            <a:endParaRPr lang="lv-LV" b="1" dirty="0" smtClean="0">
              <a:latin typeface="Times New Roman" panose="02020603050405020304" pitchFamily="18" charset="0"/>
              <a:cs typeface="Times New Roman" panose="02020603050405020304" pitchFamily="18" charset="0"/>
            </a:endParaRPr>
          </a:p>
          <a:p>
            <a:pPr marL="0" indent="0" algn="ctr">
              <a:buNone/>
            </a:pPr>
            <a:r>
              <a:rPr lang="lv-LV" b="1" dirty="0" smtClean="0">
                <a:latin typeface="Times New Roman" panose="02020603050405020304" pitchFamily="18" charset="0"/>
                <a:cs typeface="Times New Roman" panose="02020603050405020304" pitchFamily="18" charset="0"/>
              </a:rPr>
              <a:t>Atbalsta materiāli darbam ar trešo valstu valstspiederīgajiem pilsoņiem</a:t>
            </a:r>
            <a:endParaRPr lang="lv-LV"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66201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altLang="lv-LV" sz="3200" dirty="0" smtClean="0">
                <a:solidFill>
                  <a:srgbClr val="003399"/>
                </a:solidFill>
                <a:latin typeface="Book Antiqua" pitchFamily="18" charset="0"/>
              </a:rPr>
              <a:t>Informatībais buklets TVVP</a:t>
            </a:r>
            <a:endParaRPr lang="lv-LV" sz="3200" dirty="0"/>
          </a:p>
        </p:txBody>
      </p:sp>
      <p:pic>
        <p:nvPicPr>
          <p:cNvPr id="409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1961" t="15058" r="21430" b="14135"/>
          <a:stretch/>
        </p:blipFill>
        <p:spPr bwMode="auto">
          <a:xfrm>
            <a:off x="1447801" y="1295400"/>
            <a:ext cx="6824918" cy="4801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13715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Content Placeholder 2"/>
          <p:cNvSpPr txBox="1">
            <a:spLocks/>
          </p:cNvSpPr>
          <p:nvPr/>
        </p:nvSpPr>
        <p:spPr bwMode="auto">
          <a:xfrm>
            <a:off x="0" y="1341438"/>
            <a:ext cx="9144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Clr>
                <a:srgbClr val="000000"/>
              </a:buClr>
              <a:buFont typeface="Times New Roman" pitchFamily="18" charset="0"/>
              <a:buNone/>
            </a:pPr>
            <a:r>
              <a:rPr lang="lv-LV" altLang="lv-LV" sz="2800" b="1" dirty="0">
                <a:solidFill>
                  <a:srgbClr val="003399"/>
                </a:solidFill>
                <a:latin typeface="Book Antiqua" pitchFamily="18" charset="0"/>
              </a:rPr>
              <a:t>Sadaļa „MĀCI”: metodika </a:t>
            </a:r>
            <a:r>
              <a:rPr lang="lv-LV" altLang="lv-LV" sz="2800" b="1" dirty="0" smtClean="0">
                <a:solidFill>
                  <a:srgbClr val="003399"/>
                </a:solidFill>
                <a:latin typeface="Book Antiqua" pitchFamily="18" charset="0"/>
              </a:rPr>
              <a:t>pedagogiem</a:t>
            </a:r>
            <a:endParaRPr lang="lv-LV" altLang="lv-LV" sz="2000" dirty="0">
              <a:latin typeface="Book Antiqua" pitchFamily="18" charset="0"/>
            </a:endParaRPr>
          </a:p>
          <a:p>
            <a:pPr>
              <a:spcBef>
                <a:spcPts val="800"/>
              </a:spcBef>
              <a:buClr>
                <a:srgbClr val="000000"/>
              </a:buClr>
              <a:buFont typeface="Times New Roman" pitchFamily="18" charset="0"/>
              <a:buNone/>
            </a:pPr>
            <a:endParaRPr lang="lv-LV" altLang="lv-LV" sz="2200" b="1" dirty="0"/>
          </a:p>
        </p:txBody>
      </p:sp>
      <p:pic>
        <p:nvPicPr>
          <p:cNvPr id="8" name="Picture 7" descr="Screenshot_1.png"/>
          <p:cNvPicPr>
            <a:picLocks noChangeAspect="1"/>
          </p:cNvPicPr>
          <p:nvPr/>
        </p:nvPicPr>
        <p:blipFill>
          <a:blip r:embed="rId3"/>
          <a:stretch>
            <a:fillRect/>
          </a:stretch>
        </p:blipFill>
        <p:spPr>
          <a:xfrm>
            <a:off x="468313" y="2078038"/>
            <a:ext cx="4329112" cy="2574925"/>
          </a:xfrm>
          <a:prstGeom prst="rect">
            <a:avLst/>
          </a:prstGeom>
          <a:ln>
            <a:noFill/>
          </a:ln>
          <a:effectLst>
            <a:outerShdw blurRad="292100" dist="139700" dir="2700000" algn="tl" rotWithShape="0">
              <a:srgbClr val="333333">
                <a:alpha val="65000"/>
              </a:srgbClr>
            </a:outerShdw>
          </a:effectLst>
        </p:spPr>
      </p:pic>
      <p:sp>
        <p:nvSpPr>
          <p:cNvPr id="45060" name="Content Placeholder 2"/>
          <p:cNvSpPr txBox="1">
            <a:spLocks/>
          </p:cNvSpPr>
          <p:nvPr/>
        </p:nvSpPr>
        <p:spPr bwMode="auto">
          <a:xfrm>
            <a:off x="4932363" y="2205038"/>
            <a:ext cx="3816350"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912813" eaLnBrk="0" hangingPunct="0">
              <a:spcBef>
                <a:spcPct val="20000"/>
              </a:spcBef>
              <a:buFont typeface="Arial" pitchFamily="34" charset="0"/>
              <a:buChar char="•"/>
              <a:defRPr sz="3200">
                <a:solidFill>
                  <a:schemeClr val="tx1"/>
                </a:solidFill>
                <a:latin typeface="Calibri" pitchFamily="34" charset="0"/>
              </a:defRPr>
            </a:lvl1pPr>
            <a:lvl2pPr marL="742950" indent="-285750" defTabSz="912813" eaLnBrk="0" hangingPunct="0">
              <a:spcBef>
                <a:spcPct val="20000"/>
              </a:spcBef>
              <a:buFont typeface="Arial" pitchFamily="34" charset="0"/>
              <a:buChar char="–"/>
              <a:defRPr sz="2800">
                <a:solidFill>
                  <a:schemeClr val="tx1"/>
                </a:solidFill>
                <a:latin typeface="Calibri" pitchFamily="34" charset="0"/>
              </a:defRPr>
            </a:lvl2pPr>
            <a:lvl3pPr marL="1143000" indent="-228600" defTabSz="912813" eaLnBrk="0" hangingPunct="0">
              <a:spcBef>
                <a:spcPct val="20000"/>
              </a:spcBef>
              <a:buFont typeface="Arial" pitchFamily="34" charset="0"/>
              <a:buChar char="•"/>
              <a:defRPr sz="2400">
                <a:solidFill>
                  <a:schemeClr val="tx1"/>
                </a:solidFill>
                <a:latin typeface="Calibri" pitchFamily="34" charset="0"/>
              </a:defRPr>
            </a:lvl3pPr>
            <a:lvl4pPr marL="1600200" indent="-228600" defTabSz="912813" eaLnBrk="0" hangingPunct="0">
              <a:spcBef>
                <a:spcPct val="20000"/>
              </a:spcBef>
              <a:buFont typeface="Arial" pitchFamily="34" charset="0"/>
              <a:buChar char="–"/>
              <a:defRPr sz="2000">
                <a:solidFill>
                  <a:schemeClr val="tx1"/>
                </a:solidFill>
                <a:latin typeface="Calibri" pitchFamily="34" charset="0"/>
              </a:defRPr>
            </a:lvl4pPr>
            <a:lvl5pPr marL="2057400" indent="-228600" defTabSz="912813" eaLnBrk="0" hangingPunct="0">
              <a:spcBef>
                <a:spcPct val="20000"/>
              </a:spcBef>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ts val="600"/>
              </a:spcBef>
              <a:spcAft>
                <a:spcPts val="600"/>
              </a:spcAft>
              <a:buClr>
                <a:srgbClr val="003399"/>
              </a:buClr>
              <a:buFontTx/>
              <a:buChar char="-"/>
            </a:pPr>
            <a:r>
              <a:rPr lang="lv-LV" altLang="lv-LV" sz="1600" b="1" dirty="0">
                <a:solidFill>
                  <a:srgbClr val="003399"/>
                </a:solidFill>
                <a:latin typeface="Book Antiqua" pitchFamily="18" charset="0"/>
              </a:rPr>
              <a:t>Par latviešu valodu</a:t>
            </a:r>
          </a:p>
          <a:p>
            <a:pPr eaLnBrk="1" hangingPunct="1">
              <a:spcBef>
                <a:spcPts val="600"/>
              </a:spcBef>
              <a:spcAft>
                <a:spcPts val="600"/>
              </a:spcAft>
              <a:buClr>
                <a:srgbClr val="003399"/>
              </a:buClr>
              <a:buFontTx/>
              <a:buChar char="-"/>
            </a:pPr>
            <a:r>
              <a:rPr lang="lv-LV" altLang="lv-LV" sz="1600" b="1" dirty="0">
                <a:solidFill>
                  <a:srgbClr val="003399"/>
                </a:solidFill>
                <a:latin typeface="Book Antiqua" pitchFamily="18" charset="0"/>
              </a:rPr>
              <a:t>Par latviešu valodas apguvi </a:t>
            </a:r>
            <a:r>
              <a:rPr lang="lv-LV" altLang="lv-LV" sz="1600" dirty="0">
                <a:solidFill>
                  <a:srgbClr val="003399"/>
                </a:solidFill>
                <a:latin typeface="Book Antiqua" pitchFamily="18" charset="0"/>
              </a:rPr>
              <a:t>(zinātniski metodiskā žurnāla „Tagad” arhīvs; pētījumi)</a:t>
            </a:r>
          </a:p>
          <a:p>
            <a:pPr eaLnBrk="1" hangingPunct="1">
              <a:spcBef>
                <a:spcPts val="600"/>
              </a:spcBef>
              <a:spcAft>
                <a:spcPts val="600"/>
              </a:spcAft>
              <a:buClr>
                <a:srgbClr val="003399"/>
              </a:buClr>
              <a:buFontTx/>
              <a:buChar char="-"/>
            </a:pPr>
            <a:r>
              <a:rPr lang="lv-LV" altLang="lv-LV" sz="1600" b="1" dirty="0">
                <a:solidFill>
                  <a:srgbClr val="003399"/>
                </a:solidFill>
                <a:latin typeface="Book Antiqua" pitchFamily="18" charset="0"/>
              </a:rPr>
              <a:t>Metodiskie materiāli</a:t>
            </a:r>
            <a:br>
              <a:rPr lang="lv-LV" altLang="lv-LV" sz="1600" b="1" dirty="0">
                <a:solidFill>
                  <a:srgbClr val="003399"/>
                </a:solidFill>
                <a:latin typeface="Book Antiqua" pitchFamily="18" charset="0"/>
              </a:rPr>
            </a:br>
            <a:r>
              <a:rPr lang="lv-LV" altLang="lv-LV" sz="1600" dirty="0">
                <a:solidFill>
                  <a:srgbClr val="003399"/>
                </a:solidFill>
                <a:latin typeface="Book Antiqua" pitchFamily="18" charset="0"/>
              </a:rPr>
              <a:t>(pirmsskolai, sākumskolai, pamatskolai, vidusskolai, pieaugušajiem, diasporai un imigrantiem, vecākiem)</a:t>
            </a:r>
          </a:p>
          <a:p>
            <a:pPr>
              <a:spcBef>
                <a:spcPts val="800"/>
              </a:spcBef>
              <a:buClr>
                <a:srgbClr val="000000"/>
              </a:buClr>
              <a:buFont typeface="Times New Roman" pitchFamily="18" charset="0"/>
              <a:buNone/>
            </a:pPr>
            <a:endParaRPr lang="lv-LV" altLang="lv-LV" sz="1600" b="1" dirty="0">
              <a:solidFill>
                <a:srgbClr val="003399"/>
              </a:solidFill>
            </a:endParaRPr>
          </a:p>
        </p:txBody>
      </p:sp>
      <p:sp>
        <p:nvSpPr>
          <p:cNvPr id="45061" name="Content Placeholder 2"/>
          <p:cNvSpPr txBox="1">
            <a:spLocks/>
          </p:cNvSpPr>
          <p:nvPr/>
        </p:nvSpPr>
        <p:spPr bwMode="auto">
          <a:xfrm>
            <a:off x="1042988" y="4868863"/>
            <a:ext cx="7850187"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912813" eaLnBrk="0" hangingPunct="0">
              <a:spcBef>
                <a:spcPct val="20000"/>
              </a:spcBef>
              <a:buFont typeface="Arial" pitchFamily="34" charset="0"/>
              <a:buChar char="•"/>
              <a:defRPr sz="3200">
                <a:solidFill>
                  <a:schemeClr val="tx1"/>
                </a:solidFill>
                <a:latin typeface="Calibri" pitchFamily="34" charset="0"/>
              </a:defRPr>
            </a:lvl1pPr>
            <a:lvl2pPr marL="742950" indent="-285750" defTabSz="912813" eaLnBrk="0" hangingPunct="0">
              <a:spcBef>
                <a:spcPct val="20000"/>
              </a:spcBef>
              <a:buFont typeface="Arial" pitchFamily="34" charset="0"/>
              <a:buChar char="–"/>
              <a:defRPr sz="2800">
                <a:solidFill>
                  <a:schemeClr val="tx1"/>
                </a:solidFill>
                <a:latin typeface="Calibri" pitchFamily="34" charset="0"/>
              </a:defRPr>
            </a:lvl2pPr>
            <a:lvl3pPr marL="1143000" indent="-228600" defTabSz="912813" eaLnBrk="0" hangingPunct="0">
              <a:spcBef>
                <a:spcPct val="20000"/>
              </a:spcBef>
              <a:buFont typeface="Arial" pitchFamily="34" charset="0"/>
              <a:buChar char="•"/>
              <a:defRPr sz="2400">
                <a:solidFill>
                  <a:schemeClr val="tx1"/>
                </a:solidFill>
                <a:latin typeface="Calibri" pitchFamily="34" charset="0"/>
              </a:defRPr>
            </a:lvl3pPr>
            <a:lvl4pPr marL="1600200" indent="-228600" defTabSz="912813" eaLnBrk="0" hangingPunct="0">
              <a:spcBef>
                <a:spcPct val="20000"/>
              </a:spcBef>
              <a:buFont typeface="Arial" pitchFamily="34" charset="0"/>
              <a:buChar char="–"/>
              <a:defRPr sz="2000">
                <a:solidFill>
                  <a:schemeClr val="tx1"/>
                </a:solidFill>
                <a:latin typeface="Calibri" pitchFamily="34" charset="0"/>
              </a:defRPr>
            </a:lvl4pPr>
            <a:lvl5pPr marL="2057400" indent="-228600" defTabSz="912813" eaLnBrk="0" hangingPunct="0">
              <a:spcBef>
                <a:spcPct val="20000"/>
              </a:spcBef>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ts val="600"/>
              </a:spcBef>
              <a:spcAft>
                <a:spcPts val="600"/>
              </a:spcAft>
              <a:buClr>
                <a:srgbClr val="003399"/>
              </a:buClr>
              <a:buFontTx/>
              <a:buChar char="-"/>
            </a:pPr>
            <a:r>
              <a:rPr lang="lv-LV" altLang="lv-LV" sz="1600" b="1">
                <a:solidFill>
                  <a:srgbClr val="003399"/>
                </a:solidFill>
                <a:latin typeface="Book Antiqua" pitchFamily="18" charset="0"/>
              </a:rPr>
              <a:t>Bilingvālā izglītība un CLIL </a:t>
            </a:r>
            <a:br>
              <a:rPr lang="lv-LV" altLang="lv-LV" sz="1600" b="1">
                <a:solidFill>
                  <a:srgbClr val="003399"/>
                </a:solidFill>
                <a:latin typeface="Book Antiqua" pitchFamily="18" charset="0"/>
              </a:rPr>
            </a:br>
            <a:r>
              <a:rPr lang="lv-LV" altLang="lv-LV" sz="1600">
                <a:solidFill>
                  <a:srgbClr val="003399"/>
                </a:solidFill>
                <a:latin typeface="Book Antiqua" pitchFamily="18" charset="0"/>
              </a:rPr>
              <a:t>(mācību satura un valodas integrēta apguve)</a:t>
            </a:r>
          </a:p>
          <a:p>
            <a:pPr eaLnBrk="1" hangingPunct="1">
              <a:spcBef>
                <a:spcPts val="600"/>
              </a:spcBef>
              <a:spcAft>
                <a:spcPts val="600"/>
              </a:spcAft>
              <a:buClr>
                <a:srgbClr val="003399"/>
              </a:buClr>
              <a:buFontTx/>
              <a:buChar char="-"/>
            </a:pPr>
            <a:r>
              <a:rPr lang="lv-LV" altLang="lv-LV" sz="1600" b="1">
                <a:solidFill>
                  <a:srgbClr val="003399"/>
                </a:solidFill>
                <a:latin typeface="Book Antiqua" pitchFamily="18" charset="0"/>
              </a:rPr>
              <a:t>Videomateriāli </a:t>
            </a:r>
            <a:br>
              <a:rPr lang="lv-LV" altLang="lv-LV" sz="1600" b="1">
                <a:solidFill>
                  <a:srgbClr val="003399"/>
                </a:solidFill>
                <a:latin typeface="Book Antiqua" pitchFamily="18" charset="0"/>
              </a:rPr>
            </a:br>
            <a:r>
              <a:rPr lang="lv-LV" altLang="lv-LV" sz="1600">
                <a:solidFill>
                  <a:srgbClr val="003399"/>
                </a:solidFill>
                <a:latin typeface="Book Antiqua" pitchFamily="18" charset="0"/>
              </a:rPr>
              <a:t>(vecāku skola, dabaszinības, valoda un literatūra, gramatika, videokonsultācijas)</a:t>
            </a:r>
            <a:endParaRPr lang="lv-LV" altLang="lv-LV" sz="1600" b="1">
              <a:solidFill>
                <a:srgbClr val="003399"/>
              </a:solidFill>
              <a:latin typeface="Book Antiqua" pitchFamily="18" charset="0"/>
            </a:endParaRPr>
          </a:p>
          <a:p>
            <a:pPr eaLnBrk="1" hangingPunct="1">
              <a:spcBef>
                <a:spcPts val="600"/>
              </a:spcBef>
              <a:spcAft>
                <a:spcPts val="600"/>
              </a:spcAft>
              <a:buClr>
                <a:srgbClr val="000000"/>
              </a:buClr>
              <a:buFont typeface="Times New Roman" pitchFamily="18" charset="0"/>
              <a:buNone/>
            </a:pPr>
            <a:endParaRPr lang="lv-LV" altLang="lv-LV" sz="1600">
              <a:solidFill>
                <a:srgbClr val="003399"/>
              </a:solidFill>
              <a:latin typeface="Book Antiqua" pitchFamily="18" charset="0"/>
            </a:endParaRPr>
          </a:p>
          <a:p>
            <a:pPr>
              <a:spcBef>
                <a:spcPts val="800"/>
              </a:spcBef>
              <a:buClr>
                <a:srgbClr val="000000"/>
              </a:buClr>
              <a:buFont typeface="Times New Roman" pitchFamily="18" charset="0"/>
              <a:buNone/>
            </a:pPr>
            <a:endParaRPr lang="lv-LV" altLang="lv-LV" sz="1600" b="1">
              <a:solidFill>
                <a:srgbClr val="003399"/>
              </a:solidFill>
            </a:endParaRPr>
          </a:p>
        </p:txBody>
      </p:sp>
      <p:sp>
        <p:nvSpPr>
          <p:cNvPr id="9" name="Title 1"/>
          <p:cNvSpPr txBox="1">
            <a:spLocks/>
          </p:cNvSpPr>
          <p:nvPr/>
        </p:nvSpPr>
        <p:spPr bwMode="auto">
          <a:xfrm>
            <a:off x="468313" y="188913"/>
            <a:ext cx="8220075" cy="1135062"/>
          </a:xfrm>
          <a:prstGeom prst="rect">
            <a:avLst/>
          </a:prstGeom>
          <a:noFill/>
          <a:ln w="9525">
            <a:noFill/>
            <a:round/>
            <a:headEnd/>
            <a:tailEnd/>
          </a:ln>
        </p:spPr>
        <p:txBody>
          <a:bodyPr lIns="0" tIns="0" rIns="0" bIns="0" anchor="ctr"/>
          <a:lstStyle/>
          <a:p>
            <a:pPr algn="r" eaLnBrk="0" hangingPunct="0">
              <a:buClr>
                <a:srgbClr val="000000"/>
              </a:buClr>
              <a:buSzPct val="100000"/>
              <a:defRPr/>
            </a:pPr>
            <a:endParaRPr lang="lv-LV" sz="2800" b="1" kern="0" dirty="0">
              <a:solidFill>
                <a:srgbClr val="003399"/>
              </a:solidFill>
              <a:latin typeface="Book Antiqua" pitchFamily="18" charset="0"/>
              <a:ea typeface="+mj-ea"/>
              <a:cs typeface="+mj-cs"/>
            </a:endParaRPr>
          </a:p>
        </p:txBody>
      </p:sp>
      <p:sp>
        <p:nvSpPr>
          <p:cNvPr id="10" name="Title 1"/>
          <p:cNvSpPr txBox="1">
            <a:spLocks/>
          </p:cNvSpPr>
          <p:nvPr/>
        </p:nvSpPr>
        <p:spPr bwMode="auto">
          <a:xfrm>
            <a:off x="620713" y="341313"/>
            <a:ext cx="8220075" cy="1135062"/>
          </a:xfrm>
          <a:prstGeom prst="rect">
            <a:avLst/>
          </a:prstGeom>
          <a:noFill/>
          <a:ln w="9525">
            <a:noFill/>
            <a:round/>
            <a:headEnd/>
            <a:tailEnd/>
          </a:ln>
        </p:spPr>
        <p:txBody>
          <a:bodyPr lIns="0" tIns="0" rIns="0" bIns="0" anchor="ctr"/>
          <a:lstStyle/>
          <a:p>
            <a:pPr algn="r" eaLnBrk="0" hangingPunct="0">
              <a:buClr>
                <a:srgbClr val="000000"/>
              </a:buClr>
              <a:buSzPct val="100000"/>
              <a:defRPr/>
            </a:pPr>
            <a:r>
              <a:rPr lang="lv-LV" sz="2800" dirty="0">
                <a:solidFill>
                  <a:srgbClr val="003399"/>
                </a:solidFill>
                <a:latin typeface="Book Antiqua" pitchFamily="18" charset="0"/>
              </a:rPr>
              <a:t>Struktūra</a:t>
            </a:r>
            <a:endParaRPr lang="lv-LV" sz="2800" kern="0" dirty="0">
              <a:solidFill>
                <a:srgbClr val="003399"/>
              </a:solidFill>
              <a:latin typeface="Book Antiqua" pitchFamily="18" charset="0"/>
              <a:ea typeface="+mj-ea"/>
              <a:cs typeface="+mj-cs"/>
            </a:endParaRPr>
          </a:p>
        </p:txBody>
      </p:sp>
      <p:sp>
        <p:nvSpPr>
          <p:cNvPr id="45064" name="Content Placeholder 2"/>
          <p:cNvSpPr txBox="1">
            <a:spLocks/>
          </p:cNvSpPr>
          <p:nvPr/>
        </p:nvSpPr>
        <p:spPr bwMode="auto">
          <a:xfrm>
            <a:off x="1403350" y="6310313"/>
            <a:ext cx="66246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912813" eaLnBrk="0" hangingPunct="0">
              <a:spcBef>
                <a:spcPct val="20000"/>
              </a:spcBef>
              <a:buFont typeface="Arial" pitchFamily="34" charset="0"/>
              <a:buChar char="•"/>
              <a:defRPr sz="3200">
                <a:solidFill>
                  <a:schemeClr val="tx1"/>
                </a:solidFill>
                <a:latin typeface="Calibri" pitchFamily="34" charset="0"/>
              </a:defRPr>
            </a:lvl1pPr>
            <a:lvl2pPr marL="742950" indent="-285750" defTabSz="912813" eaLnBrk="0" hangingPunct="0">
              <a:spcBef>
                <a:spcPct val="20000"/>
              </a:spcBef>
              <a:buFont typeface="Arial" pitchFamily="34" charset="0"/>
              <a:buChar char="–"/>
              <a:defRPr sz="2800">
                <a:solidFill>
                  <a:schemeClr val="tx1"/>
                </a:solidFill>
                <a:latin typeface="Calibri" pitchFamily="34" charset="0"/>
              </a:defRPr>
            </a:lvl2pPr>
            <a:lvl3pPr marL="1143000" indent="-228600" defTabSz="912813" eaLnBrk="0" hangingPunct="0">
              <a:spcBef>
                <a:spcPct val="20000"/>
              </a:spcBef>
              <a:buFont typeface="Arial" pitchFamily="34" charset="0"/>
              <a:buChar char="•"/>
              <a:defRPr sz="2400">
                <a:solidFill>
                  <a:schemeClr val="tx1"/>
                </a:solidFill>
                <a:latin typeface="Calibri" pitchFamily="34" charset="0"/>
              </a:defRPr>
            </a:lvl3pPr>
            <a:lvl4pPr marL="1600200" indent="-228600" defTabSz="912813" eaLnBrk="0" hangingPunct="0">
              <a:spcBef>
                <a:spcPct val="20000"/>
              </a:spcBef>
              <a:buFont typeface="Arial" pitchFamily="34" charset="0"/>
              <a:buChar char="–"/>
              <a:defRPr sz="2000">
                <a:solidFill>
                  <a:schemeClr val="tx1"/>
                </a:solidFill>
                <a:latin typeface="Calibri" pitchFamily="34" charset="0"/>
              </a:defRPr>
            </a:lvl4pPr>
            <a:lvl5pPr marL="2057400" indent="-228600" defTabSz="912813" eaLnBrk="0" hangingPunct="0">
              <a:spcBef>
                <a:spcPct val="20000"/>
              </a:spcBef>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ts val="600"/>
              </a:spcBef>
              <a:spcAft>
                <a:spcPts val="600"/>
              </a:spcAft>
              <a:buClr>
                <a:srgbClr val="003399"/>
              </a:buClr>
              <a:buFont typeface="Times New Roman" pitchFamily="18" charset="0"/>
              <a:buNone/>
            </a:pPr>
            <a:r>
              <a:rPr lang="lv-LV" altLang="lv-LV" sz="2000" b="1" i="1">
                <a:solidFill>
                  <a:srgbClr val="003399"/>
                </a:solidFill>
                <a:latin typeface="Book Antiqua" pitchFamily="18" charset="0"/>
              </a:rPr>
              <a:t>http://maciunmacies.valoda.lv</a:t>
            </a:r>
          </a:p>
          <a:p>
            <a:pPr algn="ctr" eaLnBrk="1" hangingPunct="1">
              <a:spcBef>
                <a:spcPts val="600"/>
              </a:spcBef>
              <a:spcAft>
                <a:spcPts val="600"/>
              </a:spcAft>
              <a:buClr>
                <a:srgbClr val="000000"/>
              </a:buClr>
              <a:buFont typeface="Times New Roman" pitchFamily="18" charset="0"/>
              <a:buNone/>
            </a:pPr>
            <a:endParaRPr lang="lv-LV" altLang="lv-LV" sz="2000">
              <a:solidFill>
                <a:srgbClr val="003399"/>
              </a:solidFill>
              <a:latin typeface="Book Antiqua" pitchFamily="18" charset="0"/>
            </a:endParaRPr>
          </a:p>
          <a:p>
            <a:pPr algn="ctr">
              <a:spcBef>
                <a:spcPts val="800"/>
              </a:spcBef>
              <a:buClr>
                <a:srgbClr val="000000"/>
              </a:buClr>
              <a:buFont typeface="Times New Roman" pitchFamily="18" charset="0"/>
              <a:buNone/>
            </a:pPr>
            <a:endParaRPr lang="lv-LV" altLang="lv-LV" sz="2200" b="1">
              <a:solidFill>
                <a:srgbClr val="003399"/>
              </a:solidFill>
            </a:endParaRPr>
          </a:p>
        </p:txBody>
      </p:sp>
    </p:spTree>
    <p:extLst>
      <p:ext uri="{BB962C8B-B14F-4D97-AF65-F5344CB8AC3E}">
        <p14:creationId xmlns:p14="http://schemas.microsoft.com/office/powerpoint/2010/main" val="895129886"/>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txBox="1">
            <a:spLocks/>
          </p:cNvSpPr>
          <p:nvPr/>
        </p:nvSpPr>
        <p:spPr bwMode="auto">
          <a:xfrm>
            <a:off x="0" y="1341438"/>
            <a:ext cx="9144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Clr>
                <a:srgbClr val="000000"/>
              </a:buClr>
              <a:buFont typeface="Times New Roman" pitchFamily="18" charset="0"/>
              <a:buNone/>
            </a:pPr>
            <a:r>
              <a:rPr lang="lv-LV" altLang="lv-LV" sz="2800" b="1">
                <a:solidFill>
                  <a:srgbClr val="003399"/>
                </a:solidFill>
                <a:latin typeface="Book Antiqua" pitchFamily="18" charset="0"/>
              </a:rPr>
              <a:t>Sadaļa „MĀCIES”: materiāli valodas apguvējiem</a:t>
            </a:r>
          </a:p>
          <a:p>
            <a:pPr eaLnBrk="1" hangingPunct="1">
              <a:spcBef>
                <a:spcPts val="600"/>
              </a:spcBef>
              <a:spcAft>
                <a:spcPts val="600"/>
              </a:spcAft>
              <a:buClr>
                <a:srgbClr val="000000"/>
              </a:buClr>
              <a:buFont typeface="Times New Roman" pitchFamily="18" charset="0"/>
              <a:buNone/>
            </a:pPr>
            <a:endParaRPr lang="lv-LV" altLang="lv-LV" sz="2800">
              <a:latin typeface="Book Antiqua" pitchFamily="18" charset="0"/>
            </a:endParaRPr>
          </a:p>
          <a:p>
            <a:pPr>
              <a:spcBef>
                <a:spcPts val="800"/>
              </a:spcBef>
              <a:buClr>
                <a:srgbClr val="000000"/>
              </a:buClr>
              <a:buFont typeface="Times New Roman" pitchFamily="18" charset="0"/>
              <a:buNone/>
            </a:pPr>
            <a:endParaRPr lang="lv-LV" altLang="lv-LV" sz="2800" b="1"/>
          </a:p>
        </p:txBody>
      </p:sp>
      <p:sp>
        <p:nvSpPr>
          <p:cNvPr id="46083" name="Content Placeholder 2"/>
          <p:cNvSpPr txBox="1">
            <a:spLocks/>
          </p:cNvSpPr>
          <p:nvPr/>
        </p:nvSpPr>
        <p:spPr bwMode="auto">
          <a:xfrm>
            <a:off x="4932363" y="2420938"/>
            <a:ext cx="4211637"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912813" eaLnBrk="0" hangingPunct="0">
              <a:spcBef>
                <a:spcPct val="20000"/>
              </a:spcBef>
              <a:buFont typeface="Arial" pitchFamily="34" charset="0"/>
              <a:buChar char="•"/>
              <a:defRPr sz="3200">
                <a:solidFill>
                  <a:schemeClr val="tx1"/>
                </a:solidFill>
                <a:latin typeface="Calibri" pitchFamily="34" charset="0"/>
              </a:defRPr>
            </a:lvl1pPr>
            <a:lvl2pPr marL="742950" indent="-285750" defTabSz="912813" eaLnBrk="0" hangingPunct="0">
              <a:spcBef>
                <a:spcPct val="20000"/>
              </a:spcBef>
              <a:buFont typeface="Arial" pitchFamily="34" charset="0"/>
              <a:buChar char="–"/>
              <a:defRPr sz="2800">
                <a:solidFill>
                  <a:schemeClr val="tx1"/>
                </a:solidFill>
                <a:latin typeface="Calibri" pitchFamily="34" charset="0"/>
              </a:defRPr>
            </a:lvl2pPr>
            <a:lvl3pPr marL="1143000" indent="-228600" defTabSz="912813" eaLnBrk="0" hangingPunct="0">
              <a:spcBef>
                <a:spcPct val="20000"/>
              </a:spcBef>
              <a:buFont typeface="Arial" pitchFamily="34" charset="0"/>
              <a:buChar char="•"/>
              <a:defRPr sz="2400">
                <a:solidFill>
                  <a:schemeClr val="tx1"/>
                </a:solidFill>
                <a:latin typeface="Calibri" pitchFamily="34" charset="0"/>
              </a:defRPr>
            </a:lvl3pPr>
            <a:lvl4pPr marL="1600200" indent="-228600" defTabSz="912813" eaLnBrk="0" hangingPunct="0">
              <a:spcBef>
                <a:spcPct val="20000"/>
              </a:spcBef>
              <a:buFont typeface="Arial" pitchFamily="34" charset="0"/>
              <a:buChar char="–"/>
              <a:defRPr sz="2000">
                <a:solidFill>
                  <a:schemeClr val="tx1"/>
                </a:solidFill>
                <a:latin typeface="Calibri" pitchFamily="34" charset="0"/>
              </a:defRPr>
            </a:lvl4pPr>
            <a:lvl5pPr marL="2057400" indent="-228600" defTabSz="912813" eaLnBrk="0" hangingPunct="0">
              <a:spcBef>
                <a:spcPct val="20000"/>
              </a:spcBef>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ts val="600"/>
              </a:spcBef>
              <a:spcAft>
                <a:spcPts val="600"/>
              </a:spcAft>
              <a:buClr>
                <a:srgbClr val="003399"/>
              </a:buClr>
              <a:buFontTx/>
              <a:buChar char="-"/>
            </a:pPr>
            <a:r>
              <a:rPr lang="lv-LV" altLang="lv-LV" sz="1600" b="1">
                <a:solidFill>
                  <a:srgbClr val="003399"/>
                </a:solidFill>
                <a:latin typeface="Book Antiqua" pitchFamily="18" charset="0"/>
              </a:rPr>
              <a:t>Valodas apguves līmeņa noteikšana </a:t>
            </a:r>
            <a:r>
              <a:rPr lang="lv-LV" altLang="lv-LV" sz="1600">
                <a:solidFill>
                  <a:srgbClr val="003399"/>
                </a:solidFill>
                <a:latin typeface="Book Antiqua" pitchFamily="18" charset="0"/>
              </a:rPr>
              <a:t>(pieaugušajiem un bērniem)</a:t>
            </a:r>
          </a:p>
          <a:p>
            <a:pPr eaLnBrk="1" hangingPunct="1">
              <a:spcBef>
                <a:spcPts val="600"/>
              </a:spcBef>
              <a:spcAft>
                <a:spcPts val="600"/>
              </a:spcAft>
              <a:buClr>
                <a:srgbClr val="003399"/>
              </a:buClr>
              <a:buFontTx/>
              <a:buChar char="-"/>
            </a:pPr>
            <a:r>
              <a:rPr lang="lv-LV" altLang="lv-LV" sz="1600" b="1">
                <a:solidFill>
                  <a:srgbClr val="003399"/>
                </a:solidFill>
                <a:latin typeface="Book Antiqua" pitchFamily="18" charset="0"/>
              </a:rPr>
              <a:t>Valodas apguve </a:t>
            </a:r>
            <a:r>
              <a:rPr lang="lv-LV" altLang="lv-LV" sz="1600">
                <a:solidFill>
                  <a:srgbClr val="003399"/>
                </a:solidFill>
                <a:latin typeface="Book Antiqua" pitchFamily="18" charset="0"/>
              </a:rPr>
              <a:t>(e-nodarbības, </a:t>
            </a:r>
            <a:br>
              <a:rPr lang="lv-LV" altLang="lv-LV" sz="1600">
                <a:solidFill>
                  <a:srgbClr val="003399"/>
                </a:solidFill>
                <a:latin typeface="Book Antiqua" pitchFamily="18" charset="0"/>
              </a:rPr>
            </a:br>
            <a:r>
              <a:rPr lang="lv-LV" altLang="lv-LV" sz="1600">
                <a:solidFill>
                  <a:srgbClr val="003399"/>
                </a:solidFill>
                <a:latin typeface="Book Antiqua" pitchFamily="18" charset="0"/>
              </a:rPr>
              <a:t>e-materiāli, audiostāsti, lietotnes)</a:t>
            </a:r>
          </a:p>
          <a:p>
            <a:pPr eaLnBrk="1" hangingPunct="1">
              <a:spcBef>
                <a:spcPts val="600"/>
              </a:spcBef>
              <a:spcAft>
                <a:spcPts val="600"/>
              </a:spcAft>
              <a:buClr>
                <a:srgbClr val="003399"/>
              </a:buClr>
              <a:buFontTx/>
              <a:buChar char="-"/>
            </a:pPr>
            <a:r>
              <a:rPr lang="lv-LV" altLang="lv-LV" sz="1600" b="1">
                <a:solidFill>
                  <a:srgbClr val="003399"/>
                </a:solidFill>
                <a:latin typeface="Book Antiqua" pitchFamily="18" charset="0"/>
              </a:rPr>
              <a:t>Spēles</a:t>
            </a:r>
          </a:p>
          <a:p>
            <a:pPr eaLnBrk="1" hangingPunct="1">
              <a:spcBef>
                <a:spcPts val="600"/>
              </a:spcBef>
              <a:spcAft>
                <a:spcPts val="600"/>
              </a:spcAft>
              <a:buClr>
                <a:srgbClr val="003399"/>
              </a:buClr>
              <a:buFontTx/>
              <a:buChar char="-"/>
            </a:pPr>
            <a:r>
              <a:rPr lang="lv-LV" altLang="lv-LV" sz="1600" b="1">
                <a:solidFill>
                  <a:srgbClr val="003399"/>
                </a:solidFill>
                <a:latin typeface="Book Antiqua" pitchFamily="18" charset="0"/>
              </a:rPr>
              <a:t>Saites uz vārdnīcām</a:t>
            </a:r>
          </a:p>
          <a:p>
            <a:pPr eaLnBrk="1" hangingPunct="1">
              <a:spcBef>
                <a:spcPts val="600"/>
              </a:spcBef>
              <a:spcAft>
                <a:spcPts val="600"/>
              </a:spcAft>
              <a:buClr>
                <a:srgbClr val="003399"/>
              </a:buClr>
              <a:buFontTx/>
              <a:buChar char="-"/>
            </a:pPr>
            <a:r>
              <a:rPr lang="lv-LV" altLang="lv-LV" sz="1600" b="1">
                <a:solidFill>
                  <a:srgbClr val="003399"/>
                </a:solidFill>
                <a:latin typeface="Book Antiqua" pitchFamily="18" charset="0"/>
              </a:rPr>
              <a:t>Videomateriāli </a:t>
            </a:r>
            <a:br>
              <a:rPr lang="lv-LV" altLang="lv-LV" sz="1600" b="1">
                <a:solidFill>
                  <a:srgbClr val="003399"/>
                </a:solidFill>
                <a:latin typeface="Book Antiqua" pitchFamily="18" charset="0"/>
              </a:rPr>
            </a:br>
            <a:r>
              <a:rPr lang="lv-LV" altLang="lv-LV" sz="1600">
                <a:solidFill>
                  <a:srgbClr val="003399"/>
                </a:solidFill>
                <a:latin typeface="Book Antiqua" pitchFamily="18" charset="0"/>
              </a:rPr>
              <a:t>(intervijas, raidījumi, videoekskursijas)</a:t>
            </a:r>
          </a:p>
          <a:p>
            <a:pPr eaLnBrk="1" hangingPunct="1">
              <a:spcBef>
                <a:spcPts val="600"/>
              </a:spcBef>
              <a:spcAft>
                <a:spcPts val="600"/>
              </a:spcAft>
              <a:buClr>
                <a:srgbClr val="003399"/>
              </a:buClr>
              <a:buFontTx/>
              <a:buChar char="-"/>
            </a:pPr>
            <a:r>
              <a:rPr lang="lv-LV" altLang="lv-LV" sz="1600" b="1">
                <a:solidFill>
                  <a:srgbClr val="003399"/>
                </a:solidFill>
                <a:latin typeface="Book Antiqua" pitchFamily="18" charset="0"/>
              </a:rPr>
              <a:t>Animācijas filmas un </a:t>
            </a:r>
            <a:br>
              <a:rPr lang="lv-LV" altLang="lv-LV" sz="1600" b="1">
                <a:solidFill>
                  <a:srgbClr val="003399"/>
                </a:solidFill>
                <a:latin typeface="Book Antiqua" pitchFamily="18" charset="0"/>
              </a:rPr>
            </a:br>
            <a:r>
              <a:rPr lang="lv-LV" altLang="lv-LV" sz="1600" b="1">
                <a:solidFill>
                  <a:srgbClr val="003399"/>
                </a:solidFill>
                <a:latin typeface="Book Antiqua" pitchFamily="18" charset="0"/>
              </a:rPr>
              <a:t>to papildmateriāli – krāsojamās lapas</a:t>
            </a:r>
            <a:endParaRPr lang="lv-LV" altLang="lv-LV" sz="1600">
              <a:solidFill>
                <a:srgbClr val="003399"/>
              </a:solidFill>
              <a:latin typeface="Book Antiqua" pitchFamily="18" charset="0"/>
            </a:endParaRPr>
          </a:p>
          <a:p>
            <a:pPr>
              <a:spcBef>
                <a:spcPts val="800"/>
              </a:spcBef>
              <a:buClr>
                <a:srgbClr val="000000"/>
              </a:buClr>
              <a:buFont typeface="Times New Roman" pitchFamily="18" charset="0"/>
              <a:buNone/>
            </a:pPr>
            <a:endParaRPr lang="lv-LV" altLang="lv-LV" sz="1600" b="1">
              <a:solidFill>
                <a:srgbClr val="003399"/>
              </a:solidFill>
            </a:endParaRPr>
          </a:p>
        </p:txBody>
      </p:sp>
      <p:pic>
        <p:nvPicPr>
          <p:cNvPr id="13" name="Picture 12" descr="Screenshot_1.png"/>
          <p:cNvPicPr>
            <a:picLocks noChangeAspect="1"/>
          </p:cNvPicPr>
          <p:nvPr/>
        </p:nvPicPr>
        <p:blipFill>
          <a:blip r:embed="rId3"/>
          <a:stretch>
            <a:fillRect/>
          </a:stretch>
        </p:blipFill>
        <p:spPr>
          <a:xfrm>
            <a:off x="250825" y="2133600"/>
            <a:ext cx="4575175" cy="3598863"/>
          </a:xfrm>
          <a:prstGeom prst="rect">
            <a:avLst/>
          </a:prstGeom>
          <a:ln>
            <a:noFill/>
          </a:ln>
          <a:effectLst>
            <a:outerShdw blurRad="292100" dist="139700" dir="2700000" algn="tl" rotWithShape="0">
              <a:srgbClr val="333333">
                <a:alpha val="65000"/>
              </a:srgbClr>
            </a:outerShdw>
          </a:effectLst>
        </p:spPr>
      </p:pic>
      <p:sp>
        <p:nvSpPr>
          <p:cNvPr id="7" name="Title 1"/>
          <p:cNvSpPr txBox="1">
            <a:spLocks/>
          </p:cNvSpPr>
          <p:nvPr/>
        </p:nvSpPr>
        <p:spPr bwMode="auto">
          <a:xfrm>
            <a:off x="620713" y="341313"/>
            <a:ext cx="8220075" cy="1135062"/>
          </a:xfrm>
          <a:prstGeom prst="rect">
            <a:avLst/>
          </a:prstGeom>
          <a:noFill/>
          <a:ln w="9525">
            <a:noFill/>
            <a:round/>
            <a:headEnd/>
            <a:tailEnd/>
          </a:ln>
        </p:spPr>
        <p:txBody>
          <a:bodyPr lIns="0" tIns="0" rIns="0" bIns="0" anchor="ctr"/>
          <a:lstStyle/>
          <a:p>
            <a:pPr algn="r" eaLnBrk="0" hangingPunct="0">
              <a:buClr>
                <a:srgbClr val="000000"/>
              </a:buClr>
              <a:buSzPct val="100000"/>
              <a:defRPr/>
            </a:pPr>
            <a:r>
              <a:rPr lang="lv-LV" sz="2800" dirty="0">
                <a:solidFill>
                  <a:srgbClr val="003399"/>
                </a:solidFill>
                <a:latin typeface="Book Antiqua" pitchFamily="18" charset="0"/>
              </a:rPr>
              <a:t>Struktūra</a:t>
            </a:r>
            <a:endParaRPr lang="lv-LV" sz="2800" kern="0" dirty="0">
              <a:solidFill>
                <a:srgbClr val="003399"/>
              </a:solidFill>
              <a:latin typeface="Book Antiqua" pitchFamily="18" charset="0"/>
              <a:ea typeface="+mj-ea"/>
              <a:cs typeface="+mj-cs"/>
            </a:endParaRPr>
          </a:p>
        </p:txBody>
      </p:sp>
      <p:sp>
        <p:nvSpPr>
          <p:cNvPr id="46086" name="Content Placeholder 2"/>
          <p:cNvSpPr txBox="1">
            <a:spLocks/>
          </p:cNvSpPr>
          <p:nvPr/>
        </p:nvSpPr>
        <p:spPr bwMode="auto">
          <a:xfrm>
            <a:off x="1403350" y="6310313"/>
            <a:ext cx="66246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912813" eaLnBrk="0" hangingPunct="0">
              <a:spcBef>
                <a:spcPct val="20000"/>
              </a:spcBef>
              <a:buFont typeface="Arial" pitchFamily="34" charset="0"/>
              <a:buChar char="•"/>
              <a:defRPr sz="3200">
                <a:solidFill>
                  <a:schemeClr val="tx1"/>
                </a:solidFill>
                <a:latin typeface="Calibri" pitchFamily="34" charset="0"/>
              </a:defRPr>
            </a:lvl1pPr>
            <a:lvl2pPr marL="742950" indent="-285750" defTabSz="912813" eaLnBrk="0" hangingPunct="0">
              <a:spcBef>
                <a:spcPct val="20000"/>
              </a:spcBef>
              <a:buFont typeface="Arial" pitchFamily="34" charset="0"/>
              <a:buChar char="–"/>
              <a:defRPr sz="2800">
                <a:solidFill>
                  <a:schemeClr val="tx1"/>
                </a:solidFill>
                <a:latin typeface="Calibri" pitchFamily="34" charset="0"/>
              </a:defRPr>
            </a:lvl2pPr>
            <a:lvl3pPr marL="1143000" indent="-228600" defTabSz="912813" eaLnBrk="0" hangingPunct="0">
              <a:spcBef>
                <a:spcPct val="20000"/>
              </a:spcBef>
              <a:buFont typeface="Arial" pitchFamily="34" charset="0"/>
              <a:buChar char="•"/>
              <a:defRPr sz="2400">
                <a:solidFill>
                  <a:schemeClr val="tx1"/>
                </a:solidFill>
                <a:latin typeface="Calibri" pitchFamily="34" charset="0"/>
              </a:defRPr>
            </a:lvl3pPr>
            <a:lvl4pPr marL="1600200" indent="-228600" defTabSz="912813" eaLnBrk="0" hangingPunct="0">
              <a:spcBef>
                <a:spcPct val="20000"/>
              </a:spcBef>
              <a:buFont typeface="Arial" pitchFamily="34" charset="0"/>
              <a:buChar char="–"/>
              <a:defRPr sz="2000">
                <a:solidFill>
                  <a:schemeClr val="tx1"/>
                </a:solidFill>
                <a:latin typeface="Calibri" pitchFamily="34" charset="0"/>
              </a:defRPr>
            </a:lvl4pPr>
            <a:lvl5pPr marL="2057400" indent="-228600" defTabSz="912813" eaLnBrk="0" hangingPunct="0">
              <a:spcBef>
                <a:spcPct val="20000"/>
              </a:spcBef>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ts val="600"/>
              </a:spcBef>
              <a:spcAft>
                <a:spcPts val="600"/>
              </a:spcAft>
              <a:buClr>
                <a:srgbClr val="003399"/>
              </a:buClr>
              <a:buFont typeface="Times New Roman" pitchFamily="18" charset="0"/>
              <a:buNone/>
            </a:pPr>
            <a:r>
              <a:rPr lang="lv-LV" altLang="lv-LV" sz="2000" b="1" i="1">
                <a:solidFill>
                  <a:srgbClr val="003399"/>
                </a:solidFill>
                <a:latin typeface="Book Antiqua" pitchFamily="18" charset="0"/>
              </a:rPr>
              <a:t>http://maciunmacies.valoda.lv</a:t>
            </a:r>
          </a:p>
          <a:p>
            <a:pPr algn="ctr" eaLnBrk="1" hangingPunct="1">
              <a:spcBef>
                <a:spcPts val="600"/>
              </a:spcBef>
              <a:spcAft>
                <a:spcPts val="600"/>
              </a:spcAft>
              <a:buClr>
                <a:srgbClr val="000000"/>
              </a:buClr>
              <a:buFont typeface="Times New Roman" pitchFamily="18" charset="0"/>
              <a:buNone/>
            </a:pPr>
            <a:endParaRPr lang="lv-LV" altLang="lv-LV" sz="2000">
              <a:solidFill>
                <a:srgbClr val="003399"/>
              </a:solidFill>
              <a:latin typeface="Book Antiqua" pitchFamily="18" charset="0"/>
            </a:endParaRPr>
          </a:p>
          <a:p>
            <a:pPr algn="ctr">
              <a:spcBef>
                <a:spcPts val="800"/>
              </a:spcBef>
              <a:buClr>
                <a:srgbClr val="000000"/>
              </a:buClr>
              <a:buFont typeface="Times New Roman" pitchFamily="18" charset="0"/>
              <a:buNone/>
            </a:pPr>
            <a:endParaRPr lang="lv-LV" altLang="lv-LV" sz="2200" b="1">
              <a:solidFill>
                <a:srgbClr val="003399"/>
              </a:solidFill>
            </a:endParaRPr>
          </a:p>
        </p:txBody>
      </p:sp>
    </p:spTree>
    <p:extLst>
      <p:ext uri="{BB962C8B-B14F-4D97-AF65-F5344CB8AC3E}">
        <p14:creationId xmlns:p14="http://schemas.microsoft.com/office/powerpoint/2010/main" val="725352192"/>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Content Placeholder 2"/>
          <p:cNvSpPr txBox="1">
            <a:spLocks/>
          </p:cNvSpPr>
          <p:nvPr/>
        </p:nvSpPr>
        <p:spPr bwMode="auto">
          <a:xfrm>
            <a:off x="0" y="1339850"/>
            <a:ext cx="8748713"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lv-LV" altLang="lv-LV" sz="2800">
                <a:solidFill>
                  <a:srgbClr val="003399"/>
                </a:solidFill>
                <a:latin typeface="Book Antiqua" pitchFamily="18" charset="0"/>
              </a:rPr>
              <a:t>Lietotne viedtālruņiem un planšetēm </a:t>
            </a:r>
            <a:br>
              <a:rPr lang="lv-LV" altLang="lv-LV" sz="2800">
                <a:solidFill>
                  <a:srgbClr val="003399"/>
                </a:solidFill>
                <a:latin typeface="Book Antiqua" pitchFamily="18" charset="0"/>
              </a:rPr>
            </a:br>
            <a:r>
              <a:rPr lang="lv-LV" altLang="lv-LV" sz="2800">
                <a:solidFill>
                  <a:srgbClr val="003399"/>
                </a:solidFill>
                <a:latin typeface="Book Antiqua" pitchFamily="18" charset="0"/>
              </a:rPr>
              <a:t>darbības vārdu locīšanas vingrinājumiem </a:t>
            </a:r>
            <a:br>
              <a:rPr lang="lv-LV" altLang="lv-LV" sz="2800">
                <a:solidFill>
                  <a:srgbClr val="003399"/>
                </a:solidFill>
                <a:latin typeface="Book Antiqua" pitchFamily="18" charset="0"/>
              </a:rPr>
            </a:br>
            <a:r>
              <a:rPr lang="lv-LV" altLang="lv-LV" sz="2800">
                <a:solidFill>
                  <a:srgbClr val="003399"/>
                </a:solidFill>
                <a:latin typeface="Book Antiqua" pitchFamily="18" charset="0"/>
              </a:rPr>
              <a:t>(12–14 gadus veciem diasporas bērniem)</a:t>
            </a:r>
          </a:p>
          <a:p>
            <a:pPr eaLnBrk="1" hangingPunct="1">
              <a:spcBef>
                <a:spcPts val="600"/>
              </a:spcBef>
              <a:spcAft>
                <a:spcPts val="600"/>
              </a:spcAft>
              <a:buFontTx/>
              <a:buNone/>
            </a:pPr>
            <a:endParaRPr lang="lv-LV" altLang="lv-LV" sz="2000">
              <a:latin typeface="Book Antiqua" pitchFamily="18" charset="0"/>
            </a:endParaRPr>
          </a:p>
          <a:p>
            <a:pPr>
              <a:spcBef>
                <a:spcPts val="800"/>
              </a:spcBef>
              <a:buFontTx/>
              <a:buNone/>
            </a:pPr>
            <a:endParaRPr lang="lv-LV" altLang="lv-LV" sz="2200" b="1"/>
          </a:p>
        </p:txBody>
      </p:sp>
      <p:sp>
        <p:nvSpPr>
          <p:cNvPr id="51203" name="TextBox 5"/>
          <p:cNvSpPr txBox="1">
            <a:spLocks noChangeArrowheads="1"/>
          </p:cNvSpPr>
          <p:nvPr/>
        </p:nvSpPr>
        <p:spPr bwMode="auto">
          <a:xfrm>
            <a:off x="6516688" y="3284538"/>
            <a:ext cx="2592387"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lv-LV" altLang="lv-LV" sz="2200" b="1">
                <a:solidFill>
                  <a:srgbClr val="003399"/>
                </a:solidFill>
                <a:latin typeface="Book Antiqua" pitchFamily="18" charset="0"/>
              </a:rPr>
              <a:t>6 temati</a:t>
            </a:r>
          </a:p>
          <a:p>
            <a:pPr eaLnBrk="1" hangingPunct="1">
              <a:spcBef>
                <a:spcPct val="0"/>
              </a:spcBef>
              <a:buFont typeface="Wingdings" pitchFamily="2" charset="2"/>
              <a:buChar char="Ø"/>
            </a:pPr>
            <a:r>
              <a:rPr lang="lv-LV" altLang="lv-LV" sz="2200">
                <a:solidFill>
                  <a:srgbClr val="003399"/>
                </a:solidFill>
                <a:latin typeface="Book Antiqua" pitchFamily="18" charset="0"/>
              </a:rPr>
              <a:t> Es</a:t>
            </a:r>
          </a:p>
          <a:p>
            <a:pPr eaLnBrk="1" hangingPunct="1">
              <a:spcBef>
                <a:spcPct val="0"/>
              </a:spcBef>
              <a:buFont typeface="Wingdings" pitchFamily="2" charset="2"/>
              <a:buChar char="Ø"/>
            </a:pPr>
            <a:r>
              <a:rPr lang="lv-LV" altLang="lv-LV" sz="2200">
                <a:solidFill>
                  <a:srgbClr val="003399"/>
                </a:solidFill>
                <a:latin typeface="Book Antiqua" pitchFamily="18" charset="0"/>
              </a:rPr>
              <a:t> Es un ģimene </a:t>
            </a:r>
          </a:p>
          <a:p>
            <a:pPr eaLnBrk="1" hangingPunct="1">
              <a:spcBef>
                <a:spcPct val="0"/>
              </a:spcBef>
              <a:buFont typeface="Wingdings" pitchFamily="2" charset="2"/>
              <a:buChar char="Ø"/>
            </a:pPr>
            <a:r>
              <a:rPr lang="lv-LV" altLang="lv-LV" sz="2200">
                <a:solidFill>
                  <a:srgbClr val="003399"/>
                </a:solidFill>
                <a:latin typeface="Book Antiqua" pitchFamily="18" charset="0"/>
              </a:rPr>
              <a:t> Es un citi</a:t>
            </a:r>
          </a:p>
          <a:p>
            <a:pPr eaLnBrk="1" hangingPunct="1">
              <a:spcBef>
                <a:spcPct val="0"/>
              </a:spcBef>
              <a:buFont typeface="Wingdings" pitchFamily="2" charset="2"/>
              <a:buChar char="Ø"/>
            </a:pPr>
            <a:r>
              <a:rPr lang="lv-LV" altLang="lv-LV" sz="2200">
                <a:solidFill>
                  <a:srgbClr val="003399"/>
                </a:solidFill>
                <a:latin typeface="Book Antiqua" pitchFamily="18" charset="0"/>
              </a:rPr>
              <a:t> Es ikdienā</a:t>
            </a:r>
          </a:p>
          <a:p>
            <a:pPr eaLnBrk="1" hangingPunct="1">
              <a:spcBef>
                <a:spcPct val="0"/>
              </a:spcBef>
              <a:buFont typeface="Wingdings" pitchFamily="2" charset="2"/>
              <a:buChar char="Ø"/>
            </a:pPr>
            <a:r>
              <a:rPr lang="lv-LV" altLang="lv-LV" sz="2200">
                <a:solidFill>
                  <a:srgbClr val="003399"/>
                </a:solidFill>
                <a:latin typeface="Book Antiqua" pitchFamily="18" charset="0"/>
              </a:rPr>
              <a:t> Es un Latvija</a:t>
            </a:r>
          </a:p>
          <a:p>
            <a:pPr eaLnBrk="1" hangingPunct="1">
              <a:spcBef>
                <a:spcPct val="0"/>
              </a:spcBef>
              <a:buFont typeface="Wingdings" pitchFamily="2" charset="2"/>
              <a:buChar char="Ø"/>
            </a:pPr>
            <a:r>
              <a:rPr lang="lv-LV" altLang="lv-LV" sz="2200">
                <a:solidFill>
                  <a:srgbClr val="003399"/>
                </a:solidFill>
                <a:latin typeface="Book Antiqua" pitchFamily="18" charset="0"/>
              </a:rPr>
              <a:t> Lasu un spēlēju </a:t>
            </a:r>
            <a:br>
              <a:rPr lang="lv-LV" altLang="lv-LV" sz="2200">
                <a:solidFill>
                  <a:srgbClr val="003399"/>
                </a:solidFill>
                <a:latin typeface="Book Antiqua" pitchFamily="18" charset="0"/>
              </a:rPr>
            </a:br>
            <a:r>
              <a:rPr lang="lv-LV" altLang="lv-LV" sz="2200">
                <a:solidFill>
                  <a:srgbClr val="003399"/>
                </a:solidFill>
                <a:latin typeface="Book Antiqua" pitchFamily="18" charset="0"/>
              </a:rPr>
              <a:t>    teātri</a:t>
            </a:r>
          </a:p>
          <a:p>
            <a:pPr eaLnBrk="1" hangingPunct="1">
              <a:spcBef>
                <a:spcPct val="0"/>
              </a:spcBef>
              <a:buFontTx/>
              <a:buNone/>
            </a:pPr>
            <a:r>
              <a:rPr lang="lv-LV" altLang="lv-LV" sz="2200">
                <a:solidFill>
                  <a:srgbClr val="003399"/>
                </a:solidFill>
                <a:latin typeface="Book Antiqua" pitchFamily="18" charset="0"/>
              </a:rPr>
              <a:t>	</a:t>
            </a:r>
          </a:p>
        </p:txBody>
      </p:sp>
      <p:pic>
        <p:nvPicPr>
          <p:cNvPr id="51204" name="Picture 8" descr="Screenshot_2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2836863"/>
            <a:ext cx="2647950" cy="260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Screenshot_18.png"/>
          <p:cNvPicPr>
            <a:picLocks noChangeAspect="1"/>
          </p:cNvPicPr>
          <p:nvPr/>
        </p:nvPicPr>
        <p:blipFill>
          <a:blip r:embed="rId4"/>
          <a:srcRect r="1489"/>
          <a:stretch>
            <a:fillRect/>
          </a:stretch>
        </p:blipFill>
        <p:spPr>
          <a:xfrm>
            <a:off x="2555875" y="4437063"/>
            <a:ext cx="3717925" cy="2044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42555683"/>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Content Placeholder 2"/>
          <p:cNvSpPr txBox="1">
            <a:spLocks/>
          </p:cNvSpPr>
          <p:nvPr/>
        </p:nvSpPr>
        <p:spPr bwMode="auto">
          <a:xfrm>
            <a:off x="0" y="1268413"/>
            <a:ext cx="91440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Clr>
                <a:srgbClr val="000000"/>
              </a:buClr>
              <a:buFont typeface="Times New Roman" pitchFamily="18" charset="0"/>
              <a:buNone/>
            </a:pPr>
            <a:r>
              <a:rPr lang="lv-LV" altLang="lv-LV" sz="3000" dirty="0">
                <a:solidFill>
                  <a:srgbClr val="003399"/>
                </a:solidFill>
                <a:latin typeface="Book Antiqua" pitchFamily="18" charset="0"/>
              </a:rPr>
              <a:t>Interaktīva ābece 5–7 gadus veciem bērniem</a:t>
            </a:r>
          </a:p>
          <a:p>
            <a:pPr eaLnBrk="1" hangingPunct="1">
              <a:spcBef>
                <a:spcPts val="600"/>
              </a:spcBef>
              <a:spcAft>
                <a:spcPts val="600"/>
              </a:spcAft>
              <a:buClr>
                <a:srgbClr val="000000"/>
              </a:buClr>
              <a:buFont typeface="Times New Roman" pitchFamily="18" charset="0"/>
              <a:buNone/>
            </a:pPr>
            <a:endParaRPr lang="lv-LV" altLang="lv-LV" sz="2000" dirty="0">
              <a:latin typeface="Book Antiqua" pitchFamily="18" charset="0"/>
            </a:endParaRPr>
          </a:p>
          <a:p>
            <a:pPr>
              <a:spcBef>
                <a:spcPts val="800"/>
              </a:spcBef>
              <a:buClr>
                <a:srgbClr val="000000"/>
              </a:buClr>
              <a:buFont typeface="Times New Roman" pitchFamily="18" charset="0"/>
              <a:buNone/>
            </a:pPr>
            <a:endParaRPr lang="lv-LV" altLang="lv-LV" sz="2200" b="1" dirty="0"/>
          </a:p>
        </p:txBody>
      </p:sp>
      <p:sp>
        <p:nvSpPr>
          <p:cNvPr id="54275" name="Content Placeholder 2"/>
          <p:cNvSpPr txBox="1">
            <a:spLocks/>
          </p:cNvSpPr>
          <p:nvPr/>
        </p:nvSpPr>
        <p:spPr bwMode="auto">
          <a:xfrm>
            <a:off x="395288" y="6381750"/>
            <a:ext cx="820896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912813" eaLnBrk="0" hangingPunct="0">
              <a:spcBef>
                <a:spcPct val="20000"/>
              </a:spcBef>
              <a:buFont typeface="Arial" pitchFamily="34" charset="0"/>
              <a:buChar char="•"/>
              <a:defRPr sz="3200">
                <a:solidFill>
                  <a:schemeClr val="tx1"/>
                </a:solidFill>
                <a:latin typeface="Calibri" pitchFamily="34" charset="0"/>
              </a:defRPr>
            </a:lvl1pPr>
            <a:lvl2pPr marL="742950" indent="-285750" defTabSz="912813" eaLnBrk="0" hangingPunct="0">
              <a:spcBef>
                <a:spcPct val="20000"/>
              </a:spcBef>
              <a:buFont typeface="Arial" pitchFamily="34" charset="0"/>
              <a:buChar char="–"/>
              <a:defRPr sz="2800">
                <a:solidFill>
                  <a:schemeClr val="tx1"/>
                </a:solidFill>
                <a:latin typeface="Calibri" pitchFamily="34" charset="0"/>
              </a:defRPr>
            </a:lvl2pPr>
            <a:lvl3pPr marL="1143000" indent="-228600" defTabSz="912813" eaLnBrk="0" hangingPunct="0">
              <a:spcBef>
                <a:spcPct val="20000"/>
              </a:spcBef>
              <a:buFont typeface="Arial" pitchFamily="34" charset="0"/>
              <a:buChar char="•"/>
              <a:defRPr sz="2400">
                <a:solidFill>
                  <a:schemeClr val="tx1"/>
                </a:solidFill>
                <a:latin typeface="Calibri" pitchFamily="34" charset="0"/>
              </a:defRPr>
            </a:lvl3pPr>
            <a:lvl4pPr marL="1600200" indent="-228600" defTabSz="912813" eaLnBrk="0" hangingPunct="0">
              <a:spcBef>
                <a:spcPct val="20000"/>
              </a:spcBef>
              <a:buFont typeface="Arial" pitchFamily="34" charset="0"/>
              <a:buChar char="–"/>
              <a:defRPr sz="2000">
                <a:solidFill>
                  <a:schemeClr val="tx1"/>
                </a:solidFill>
                <a:latin typeface="Calibri" pitchFamily="34" charset="0"/>
              </a:defRPr>
            </a:lvl4pPr>
            <a:lvl5pPr marL="2057400" indent="-228600" defTabSz="912813" eaLnBrk="0" hangingPunct="0">
              <a:spcBef>
                <a:spcPct val="20000"/>
              </a:spcBef>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ts val="600"/>
              </a:spcBef>
              <a:spcAft>
                <a:spcPts val="600"/>
              </a:spcAft>
              <a:buClr>
                <a:srgbClr val="003399"/>
              </a:buClr>
              <a:buFont typeface="Times New Roman" pitchFamily="18" charset="0"/>
              <a:buNone/>
            </a:pPr>
            <a:r>
              <a:rPr lang="lv-LV" altLang="lv-LV" sz="2000" b="1" i="1">
                <a:solidFill>
                  <a:srgbClr val="003399"/>
                </a:solidFill>
                <a:latin typeface="Book Antiqua" pitchFamily="18" charset="0"/>
              </a:rPr>
              <a:t>http://maciunmacies.valoda.lv/valodas-apguve/e-materiali/skolai</a:t>
            </a:r>
            <a:endParaRPr lang="lv-LV" altLang="lv-LV" sz="2000">
              <a:solidFill>
                <a:srgbClr val="003399"/>
              </a:solidFill>
              <a:latin typeface="Book Antiqua" pitchFamily="18" charset="0"/>
            </a:endParaRPr>
          </a:p>
          <a:p>
            <a:pPr algn="ctr">
              <a:spcBef>
                <a:spcPts val="800"/>
              </a:spcBef>
              <a:buClr>
                <a:srgbClr val="000000"/>
              </a:buClr>
              <a:buFont typeface="Times New Roman" pitchFamily="18" charset="0"/>
              <a:buNone/>
            </a:pPr>
            <a:endParaRPr lang="lv-LV" altLang="lv-LV" sz="2000" b="1">
              <a:solidFill>
                <a:srgbClr val="003399"/>
              </a:solidFill>
            </a:endParaRPr>
          </a:p>
        </p:txBody>
      </p:sp>
      <p:pic>
        <p:nvPicPr>
          <p:cNvPr id="8" name="Picture 7" descr="Screenshot_2.png"/>
          <p:cNvPicPr>
            <a:picLocks noChangeAspect="1"/>
          </p:cNvPicPr>
          <p:nvPr/>
        </p:nvPicPr>
        <p:blipFill>
          <a:blip r:embed="rId3"/>
          <a:stretch>
            <a:fillRect/>
          </a:stretch>
        </p:blipFill>
        <p:spPr>
          <a:xfrm>
            <a:off x="1403350" y="1916113"/>
            <a:ext cx="6486525" cy="42592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25267250"/>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rotWithShape="1">
          <a:blip r:embed="rId2"/>
          <a:srcRect l="32146" t="38972" r="31204" b="30827"/>
          <a:stretch/>
        </p:blipFill>
        <p:spPr bwMode="auto">
          <a:xfrm>
            <a:off x="609600" y="1143000"/>
            <a:ext cx="8001000" cy="42671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851889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Content Placeholder 2"/>
          <p:cNvSpPr txBox="1">
            <a:spLocks/>
          </p:cNvSpPr>
          <p:nvPr/>
        </p:nvSpPr>
        <p:spPr bwMode="auto">
          <a:xfrm>
            <a:off x="0" y="1268413"/>
            <a:ext cx="91440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lv-LV" altLang="lv-LV" sz="3000">
                <a:solidFill>
                  <a:srgbClr val="003399"/>
                </a:solidFill>
                <a:latin typeface="Book Antiqua" pitchFamily="18" charset="0"/>
              </a:rPr>
              <a:t>Valodas apguves spēles </a:t>
            </a:r>
            <a:br>
              <a:rPr lang="lv-LV" altLang="lv-LV" sz="3000">
                <a:solidFill>
                  <a:srgbClr val="003399"/>
                </a:solidFill>
                <a:latin typeface="Book Antiqua" pitchFamily="18" charset="0"/>
              </a:rPr>
            </a:br>
            <a:r>
              <a:rPr lang="lv-LV" altLang="lv-LV" sz="3000">
                <a:solidFill>
                  <a:srgbClr val="003399"/>
                </a:solidFill>
                <a:latin typeface="Book Antiqua" pitchFamily="18" charset="0"/>
              </a:rPr>
              <a:t>pirmsskolas vecuma bērniem</a:t>
            </a:r>
          </a:p>
          <a:p>
            <a:pPr eaLnBrk="1" hangingPunct="1">
              <a:spcBef>
                <a:spcPts val="600"/>
              </a:spcBef>
              <a:spcAft>
                <a:spcPts val="600"/>
              </a:spcAft>
              <a:buFontTx/>
              <a:buNone/>
            </a:pPr>
            <a:endParaRPr lang="lv-LV" altLang="lv-LV" sz="2000">
              <a:latin typeface="Book Antiqua" pitchFamily="18" charset="0"/>
            </a:endParaRPr>
          </a:p>
          <a:p>
            <a:pPr>
              <a:spcBef>
                <a:spcPts val="800"/>
              </a:spcBef>
              <a:buFontTx/>
              <a:buNone/>
            </a:pPr>
            <a:endParaRPr lang="lv-LV" altLang="lv-LV" sz="2200" b="1"/>
          </a:p>
        </p:txBody>
      </p:sp>
      <p:sp>
        <p:nvSpPr>
          <p:cNvPr id="55299" name="Content Placeholder 2"/>
          <p:cNvSpPr txBox="1">
            <a:spLocks/>
          </p:cNvSpPr>
          <p:nvPr/>
        </p:nvSpPr>
        <p:spPr bwMode="auto">
          <a:xfrm>
            <a:off x="1403350" y="6308725"/>
            <a:ext cx="6624638"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912813" eaLnBrk="0" hangingPunct="0">
              <a:spcBef>
                <a:spcPct val="20000"/>
              </a:spcBef>
              <a:buFont typeface="Arial" pitchFamily="34" charset="0"/>
              <a:buChar char="•"/>
              <a:defRPr sz="3200">
                <a:solidFill>
                  <a:schemeClr val="tx1"/>
                </a:solidFill>
                <a:latin typeface="Calibri" pitchFamily="34" charset="0"/>
              </a:defRPr>
            </a:lvl1pPr>
            <a:lvl2pPr marL="742950" indent="-285750" defTabSz="912813" eaLnBrk="0" hangingPunct="0">
              <a:spcBef>
                <a:spcPct val="20000"/>
              </a:spcBef>
              <a:buFont typeface="Arial" pitchFamily="34" charset="0"/>
              <a:buChar char="–"/>
              <a:defRPr sz="2800">
                <a:solidFill>
                  <a:schemeClr val="tx1"/>
                </a:solidFill>
                <a:latin typeface="Calibri" pitchFamily="34" charset="0"/>
              </a:defRPr>
            </a:lvl2pPr>
            <a:lvl3pPr marL="1143000" indent="-228600" defTabSz="912813" eaLnBrk="0" hangingPunct="0">
              <a:spcBef>
                <a:spcPct val="20000"/>
              </a:spcBef>
              <a:buFont typeface="Arial" pitchFamily="34" charset="0"/>
              <a:buChar char="•"/>
              <a:defRPr sz="2400">
                <a:solidFill>
                  <a:schemeClr val="tx1"/>
                </a:solidFill>
                <a:latin typeface="Calibri" pitchFamily="34" charset="0"/>
              </a:defRPr>
            </a:lvl3pPr>
            <a:lvl4pPr marL="1600200" indent="-228600" defTabSz="912813" eaLnBrk="0" hangingPunct="0">
              <a:spcBef>
                <a:spcPct val="20000"/>
              </a:spcBef>
              <a:buFont typeface="Arial" pitchFamily="34" charset="0"/>
              <a:buChar char="–"/>
              <a:defRPr sz="2000">
                <a:solidFill>
                  <a:schemeClr val="tx1"/>
                </a:solidFill>
                <a:latin typeface="Calibri" pitchFamily="34" charset="0"/>
              </a:defRPr>
            </a:lvl4pPr>
            <a:lvl5pPr marL="2057400" indent="-228600" defTabSz="912813" eaLnBrk="0" hangingPunct="0">
              <a:spcBef>
                <a:spcPct val="20000"/>
              </a:spcBef>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ts val="600"/>
              </a:spcBef>
              <a:spcAft>
                <a:spcPts val="600"/>
              </a:spcAft>
              <a:buClr>
                <a:srgbClr val="003399"/>
              </a:buClr>
              <a:buFontTx/>
              <a:buNone/>
            </a:pPr>
            <a:r>
              <a:rPr lang="lv-LV" altLang="lv-LV" sz="2000" b="1" i="1">
                <a:solidFill>
                  <a:srgbClr val="003399"/>
                </a:solidFill>
                <a:latin typeface="Book Antiqua" pitchFamily="18" charset="0"/>
              </a:rPr>
              <a:t>http://maciunmacies.valoda.lv/speles</a:t>
            </a:r>
          </a:p>
          <a:p>
            <a:pPr algn="ctr" eaLnBrk="1" hangingPunct="1">
              <a:spcBef>
                <a:spcPts val="600"/>
              </a:spcBef>
              <a:spcAft>
                <a:spcPts val="600"/>
              </a:spcAft>
              <a:buFontTx/>
              <a:buNone/>
            </a:pPr>
            <a:endParaRPr lang="lv-LV" altLang="lv-LV" sz="2000">
              <a:solidFill>
                <a:srgbClr val="003399"/>
              </a:solidFill>
              <a:latin typeface="Book Antiqua" pitchFamily="18" charset="0"/>
            </a:endParaRPr>
          </a:p>
          <a:p>
            <a:pPr algn="ctr">
              <a:spcBef>
                <a:spcPts val="800"/>
              </a:spcBef>
              <a:buFontTx/>
              <a:buNone/>
            </a:pPr>
            <a:endParaRPr lang="lv-LV" altLang="lv-LV" sz="2200" b="1">
              <a:solidFill>
                <a:srgbClr val="003399"/>
              </a:solidFill>
            </a:endParaRPr>
          </a:p>
        </p:txBody>
      </p:sp>
      <p:pic>
        <p:nvPicPr>
          <p:cNvPr id="6" name="Picture 5" descr="Screenshot_3.png"/>
          <p:cNvPicPr>
            <a:picLocks noChangeAspect="1"/>
          </p:cNvPicPr>
          <p:nvPr/>
        </p:nvPicPr>
        <p:blipFill>
          <a:blip r:embed="rId3"/>
          <a:stretch>
            <a:fillRect/>
          </a:stretch>
        </p:blipFill>
        <p:spPr>
          <a:xfrm>
            <a:off x="611188" y="2349500"/>
            <a:ext cx="3981450" cy="2968625"/>
          </a:xfrm>
          <a:prstGeom prst="rect">
            <a:avLst/>
          </a:prstGeom>
          <a:ln>
            <a:noFill/>
          </a:ln>
          <a:effectLst>
            <a:outerShdw blurRad="292100" dist="139700" dir="2700000" algn="tl" rotWithShape="0">
              <a:srgbClr val="333333">
                <a:alpha val="65000"/>
              </a:srgbClr>
            </a:outerShdw>
          </a:effectLst>
        </p:spPr>
      </p:pic>
      <p:pic>
        <p:nvPicPr>
          <p:cNvPr id="8" name="Picture 7" descr="Screenshot_4.png"/>
          <p:cNvPicPr>
            <a:picLocks noChangeAspect="1"/>
          </p:cNvPicPr>
          <p:nvPr/>
        </p:nvPicPr>
        <p:blipFill>
          <a:blip r:embed="rId4"/>
          <a:stretch>
            <a:fillRect/>
          </a:stretch>
        </p:blipFill>
        <p:spPr>
          <a:xfrm>
            <a:off x="4787900" y="3213100"/>
            <a:ext cx="3975100" cy="29829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58764182"/>
      </p:ext>
    </p:extLst>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Content Placeholder 2"/>
          <p:cNvSpPr txBox="1">
            <a:spLocks/>
          </p:cNvSpPr>
          <p:nvPr/>
        </p:nvSpPr>
        <p:spPr bwMode="auto">
          <a:xfrm>
            <a:off x="0" y="1268413"/>
            <a:ext cx="91440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lv-LV" altLang="lv-LV" sz="3000">
                <a:solidFill>
                  <a:srgbClr val="003399"/>
                </a:solidFill>
                <a:latin typeface="Book Antiqua" pitchFamily="18" charset="0"/>
              </a:rPr>
              <a:t>Valodas apguves spēle „Valodiņa” </a:t>
            </a:r>
            <a:br>
              <a:rPr lang="lv-LV" altLang="lv-LV" sz="3000">
                <a:solidFill>
                  <a:srgbClr val="003399"/>
                </a:solidFill>
                <a:latin typeface="Book Antiqua" pitchFamily="18" charset="0"/>
              </a:rPr>
            </a:br>
            <a:r>
              <a:rPr lang="lv-LV" altLang="lv-LV" sz="3000">
                <a:solidFill>
                  <a:srgbClr val="003399"/>
                </a:solidFill>
                <a:latin typeface="Book Antiqua" pitchFamily="18" charset="0"/>
              </a:rPr>
              <a:t>pirmsskolas un sākumskolas vecuma bērniem</a:t>
            </a:r>
          </a:p>
          <a:p>
            <a:pPr eaLnBrk="1" hangingPunct="1">
              <a:spcBef>
                <a:spcPts val="600"/>
              </a:spcBef>
              <a:spcAft>
                <a:spcPts val="600"/>
              </a:spcAft>
              <a:buFontTx/>
              <a:buNone/>
            </a:pPr>
            <a:endParaRPr lang="lv-LV" altLang="lv-LV" sz="2000">
              <a:latin typeface="Book Antiqua" pitchFamily="18" charset="0"/>
            </a:endParaRPr>
          </a:p>
          <a:p>
            <a:pPr>
              <a:spcBef>
                <a:spcPts val="800"/>
              </a:spcBef>
              <a:buFontTx/>
              <a:buNone/>
            </a:pPr>
            <a:endParaRPr lang="lv-LV" altLang="lv-LV" sz="2200" b="1"/>
          </a:p>
        </p:txBody>
      </p:sp>
      <p:pic>
        <p:nvPicPr>
          <p:cNvPr id="9" name="Picture 8" descr="Screenshot_5.png"/>
          <p:cNvPicPr>
            <a:picLocks noChangeAspect="1"/>
          </p:cNvPicPr>
          <p:nvPr/>
        </p:nvPicPr>
        <p:blipFill>
          <a:blip r:embed="rId3"/>
          <a:stretch>
            <a:fillRect/>
          </a:stretch>
        </p:blipFill>
        <p:spPr>
          <a:xfrm>
            <a:off x="1187450" y="2252663"/>
            <a:ext cx="6840538" cy="3983037"/>
          </a:xfrm>
          <a:prstGeom prst="rect">
            <a:avLst/>
          </a:prstGeom>
          <a:ln>
            <a:noFill/>
          </a:ln>
          <a:effectLst>
            <a:outerShdw blurRad="292100" dist="139700" dir="2700000" algn="tl" rotWithShape="0">
              <a:srgbClr val="333333">
                <a:alpha val="65000"/>
              </a:srgbClr>
            </a:outerShdw>
          </a:effectLst>
        </p:spPr>
      </p:pic>
      <p:sp>
        <p:nvSpPr>
          <p:cNvPr id="56324" name="Content Placeholder 2"/>
          <p:cNvSpPr txBox="1">
            <a:spLocks/>
          </p:cNvSpPr>
          <p:nvPr/>
        </p:nvSpPr>
        <p:spPr bwMode="auto">
          <a:xfrm>
            <a:off x="5616575" y="549275"/>
            <a:ext cx="33480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912813" eaLnBrk="0" hangingPunct="0">
              <a:spcBef>
                <a:spcPct val="20000"/>
              </a:spcBef>
              <a:buFont typeface="Arial" pitchFamily="34" charset="0"/>
              <a:buChar char="•"/>
              <a:defRPr sz="3200">
                <a:solidFill>
                  <a:schemeClr val="tx1"/>
                </a:solidFill>
                <a:latin typeface="Calibri" pitchFamily="34" charset="0"/>
              </a:defRPr>
            </a:lvl1pPr>
            <a:lvl2pPr marL="742950" indent="-285750" defTabSz="912813" eaLnBrk="0" hangingPunct="0">
              <a:spcBef>
                <a:spcPct val="20000"/>
              </a:spcBef>
              <a:buFont typeface="Arial" pitchFamily="34" charset="0"/>
              <a:buChar char="–"/>
              <a:defRPr sz="2800">
                <a:solidFill>
                  <a:schemeClr val="tx1"/>
                </a:solidFill>
                <a:latin typeface="Calibri" pitchFamily="34" charset="0"/>
              </a:defRPr>
            </a:lvl2pPr>
            <a:lvl3pPr marL="1143000" indent="-228600" defTabSz="912813" eaLnBrk="0" hangingPunct="0">
              <a:spcBef>
                <a:spcPct val="20000"/>
              </a:spcBef>
              <a:buFont typeface="Arial" pitchFamily="34" charset="0"/>
              <a:buChar char="•"/>
              <a:defRPr sz="2400">
                <a:solidFill>
                  <a:schemeClr val="tx1"/>
                </a:solidFill>
                <a:latin typeface="Calibri" pitchFamily="34" charset="0"/>
              </a:defRPr>
            </a:lvl3pPr>
            <a:lvl4pPr marL="1600200" indent="-228600" defTabSz="912813" eaLnBrk="0" hangingPunct="0">
              <a:spcBef>
                <a:spcPct val="20000"/>
              </a:spcBef>
              <a:buFont typeface="Arial" pitchFamily="34" charset="0"/>
              <a:buChar char="–"/>
              <a:defRPr sz="2000">
                <a:solidFill>
                  <a:schemeClr val="tx1"/>
                </a:solidFill>
                <a:latin typeface="Calibri" pitchFamily="34" charset="0"/>
              </a:defRPr>
            </a:lvl4pPr>
            <a:lvl5pPr marL="2057400" indent="-228600" defTabSz="912813" eaLnBrk="0" hangingPunct="0">
              <a:spcBef>
                <a:spcPct val="20000"/>
              </a:spcBef>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ts val="600"/>
              </a:spcBef>
              <a:spcAft>
                <a:spcPts val="600"/>
              </a:spcAft>
              <a:buClr>
                <a:srgbClr val="003399"/>
              </a:buClr>
              <a:buFontTx/>
              <a:buNone/>
            </a:pPr>
            <a:r>
              <a:rPr lang="lv-LV" altLang="lv-LV" sz="1800" b="1" i="1">
                <a:solidFill>
                  <a:srgbClr val="003399"/>
                </a:solidFill>
                <a:latin typeface="Book Antiqua" pitchFamily="18" charset="0"/>
              </a:rPr>
              <a:t>http://maciunmacies.valoda.lv</a:t>
            </a:r>
          </a:p>
          <a:p>
            <a:pPr algn="ctr" eaLnBrk="1" hangingPunct="1">
              <a:spcBef>
                <a:spcPts val="600"/>
              </a:spcBef>
              <a:spcAft>
                <a:spcPts val="600"/>
              </a:spcAft>
              <a:buFontTx/>
              <a:buNone/>
            </a:pPr>
            <a:endParaRPr lang="lv-LV" altLang="lv-LV" sz="1800">
              <a:solidFill>
                <a:srgbClr val="003399"/>
              </a:solidFill>
              <a:latin typeface="Book Antiqua" pitchFamily="18" charset="0"/>
            </a:endParaRPr>
          </a:p>
          <a:p>
            <a:pPr algn="ctr">
              <a:spcBef>
                <a:spcPts val="800"/>
              </a:spcBef>
              <a:buFontTx/>
              <a:buNone/>
            </a:pPr>
            <a:endParaRPr lang="lv-LV" altLang="lv-LV" sz="1800" b="1">
              <a:solidFill>
                <a:srgbClr val="003399"/>
              </a:solidFill>
            </a:endParaRPr>
          </a:p>
        </p:txBody>
      </p:sp>
      <p:sp>
        <p:nvSpPr>
          <p:cNvPr id="56325" name="Content Placeholder 2"/>
          <p:cNvSpPr txBox="1">
            <a:spLocks/>
          </p:cNvSpPr>
          <p:nvPr/>
        </p:nvSpPr>
        <p:spPr bwMode="auto">
          <a:xfrm>
            <a:off x="1403350" y="6381750"/>
            <a:ext cx="6624638"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912813" eaLnBrk="0" hangingPunct="0">
              <a:spcBef>
                <a:spcPct val="20000"/>
              </a:spcBef>
              <a:buFont typeface="Arial" pitchFamily="34" charset="0"/>
              <a:buChar char="•"/>
              <a:defRPr sz="3200">
                <a:solidFill>
                  <a:schemeClr val="tx1"/>
                </a:solidFill>
                <a:latin typeface="Calibri" pitchFamily="34" charset="0"/>
              </a:defRPr>
            </a:lvl1pPr>
            <a:lvl2pPr marL="742950" indent="-285750" defTabSz="912813" eaLnBrk="0" hangingPunct="0">
              <a:spcBef>
                <a:spcPct val="20000"/>
              </a:spcBef>
              <a:buFont typeface="Arial" pitchFamily="34" charset="0"/>
              <a:buChar char="–"/>
              <a:defRPr sz="2800">
                <a:solidFill>
                  <a:schemeClr val="tx1"/>
                </a:solidFill>
                <a:latin typeface="Calibri" pitchFamily="34" charset="0"/>
              </a:defRPr>
            </a:lvl2pPr>
            <a:lvl3pPr marL="1143000" indent="-228600" defTabSz="912813" eaLnBrk="0" hangingPunct="0">
              <a:spcBef>
                <a:spcPct val="20000"/>
              </a:spcBef>
              <a:buFont typeface="Arial" pitchFamily="34" charset="0"/>
              <a:buChar char="•"/>
              <a:defRPr sz="2400">
                <a:solidFill>
                  <a:schemeClr val="tx1"/>
                </a:solidFill>
                <a:latin typeface="Calibri" pitchFamily="34" charset="0"/>
              </a:defRPr>
            </a:lvl3pPr>
            <a:lvl4pPr marL="1600200" indent="-228600" defTabSz="912813" eaLnBrk="0" hangingPunct="0">
              <a:spcBef>
                <a:spcPct val="20000"/>
              </a:spcBef>
              <a:buFont typeface="Arial" pitchFamily="34" charset="0"/>
              <a:buChar char="–"/>
              <a:defRPr sz="2000">
                <a:solidFill>
                  <a:schemeClr val="tx1"/>
                </a:solidFill>
                <a:latin typeface="Calibri" pitchFamily="34" charset="0"/>
              </a:defRPr>
            </a:lvl4pPr>
            <a:lvl5pPr marL="2057400" indent="-228600" defTabSz="912813" eaLnBrk="0" hangingPunct="0">
              <a:spcBef>
                <a:spcPct val="20000"/>
              </a:spcBef>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ts val="600"/>
              </a:spcBef>
              <a:spcAft>
                <a:spcPts val="600"/>
              </a:spcAft>
              <a:buClr>
                <a:srgbClr val="003399"/>
              </a:buClr>
              <a:buFontTx/>
              <a:buNone/>
            </a:pPr>
            <a:r>
              <a:rPr lang="lv-LV" altLang="lv-LV" sz="2000" b="1" i="1">
                <a:solidFill>
                  <a:srgbClr val="003399"/>
                </a:solidFill>
                <a:latin typeface="Book Antiqua" pitchFamily="18" charset="0"/>
              </a:rPr>
              <a:t>http://maciunmacies.valoda.lv/speles</a:t>
            </a:r>
          </a:p>
          <a:p>
            <a:pPr algn="ctr" eaLnBrk="1" hangingPunct="1">
              <a:spcBef>
                <a:spcPts val="600"/>
              </a:spcBef>
              <a:spcAft>
                <a:spcPts val="600"/>
              </a:spcAft>
              <a:buFontTx/>
              <a:buNone/>
            </a:pPr>
            <a:endParaRPr lang="lv-LV" altLang="lv-LV" sz="2000">
              <a:solidFill>
                <a:srgbClr val="003399"/>
              </a:solidFill>
              <a:latin typeface="Book Antiqua" pitchFamily="18" charset="0"/>
            </a:endParaRPr>
          </a:p>
          <a:p>
            <a:pPr algn="ctr">
              <a:spcBef>
                <a:spcPts val="800"/>
              </a:spcBef>
              <a:buFontTx/>
              <a:buNone/>
            </a:pPr>
            <a:endParaRPr lang="lv-LV" altLang="lv-LV" sz="2200" b="1">
              <a:solidFill>
                <a:srgbClr val="003399"/>
              </a:solidFill>
            </a:endParaRPr>
          </a:p>
        </p:txBody>
      </p:sp>
    </p:spTree>
    <p:extLst>
      <p:ext uri="{BB962C8B-B14F-4D97-AF65-F5344CB8AC3E}">
        <p14:creationId xmlns:p14="http://schemas.microsoft.com/office/powerpoint/2010/main" val="3185904368"/>
      </p:ext>
    </p:extLst>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Content Placeholder 2"/>
          <p:cNvSpPr>
            <a:spLocks noGrp="1"/>
          </p:cNvSpPr>
          <p:nvPr>
            <p:ph idx="1"/>
          </p:nvPr>
        </p:nvSpPr>
        <p:spPr>
          <a:xfrm>
            <a:off x="457200" y="1341438"/>
            <a:ext cx="8220075" cy="792162"/>
          </a:xfrm>
        </p:spPr>
        <p:txBody>
          <a:bodyPr/>
          <a:lstStyle/>
          <a:p>
            <a:pPr marL="0" indent="0" algn="ctr">
              <a:buNone/>
            </a:pPr>
            <a:r>
              <a:rPr lang="lv-LV" altLang="lv-LV" sz="3000" dirty="0" smtClean="0">
                <a:solidFill>
                  <a:srgbClr val="003399"/>
                </a:solidFill>
                <a:latin typeface="Book Antiqua" pitchFamily="18" charset="0"/>
              </a:rPr>
              <a:t>Valodas vides</a:t>
            </a:r>
          </a:p>
          <a:p>
            <a:pPr algn="ctr"/>
            <a:endParaRPr lang="lv-LV" altLang="lv-LV" sz="2800" b="1" dirty="0" smtClean="0">
              <a:solidFill>
                <a:srgbClr val="003399"/>
              </a:solidFill>
              <a:latin typeface="Book Antiqua" pitchFamily="18" charset="0"/>
            </a:endParaRPr>
          </a:p>
        </p:txBody>
      </p:sp>
      <p:pic>
        <p:nvPicPr>
          <p:cNvPr id="41989" name="Picture 5"/>
          <p:cNvPicPr>
            <a:picLocks noChangeAspect="1" noChangeArrowheads="1"/>
          </p:cNvPicPr>
          <p:nvPr/>
        </p:nvPicPr>
        <p:blipFill>
          <a:blip r:embed="rId2"/>
          <a:srcRect/>
          <a:stretch>
            <a:fillRect/>
          </a:stretch>
        </p:blipFill>
        <p:spPr bwMode="auto">
          <a:xfrm>
            <a:off x="1763713" y="2009775"/>
            <a:ext cx="5761037" cy="43211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027920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2"/>
          <p:cNvSpPr txBox="1">
            <a:spLocks/>
          </p:cNvSpPr>
          <p:nvPr/>
        </p:nvSpPr>
        <p:spPr bwMode="auto">
          <a:xfrm>
            <a:off x="0" y="1268413"/>
            <a:ext cx="91440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lv-LV" altLang="lv-LV" sz="3000">
                <a:solidFill>
                  <a:srgbClr val="003399"/>
                </a:solidFill>
                <a:latin typeface="Book Antiqua" pitchFamily="18" charset="0"/>
              </a:rPr>
              <a:t>Mācību līdzeklis </a:t>
            </a:r>
            <a:br>
              <a:rPr lang="lv-LV" altLang="lv-LV" sz="3000">
                <a:solidFill>
                  <a:srgbClr val="003399"/>
                </a:solidFill>
                <a:latin typeface="Book Antiqua" pitchFamily="18" charset="0"/>
              </a:rPr>
            </a:br>
            <a:r>
              <a:rPr lang="lv-LV" altLang="lv-LV" sz="3000">
                <a:solidFill>
                  <a:srgbClr val="003399"/>
                </a:solidFill>
                <a:latin typeface="Book Antiqua" pitchFamily="18" charset="0"/>
              </a:rPr>
              <a:t>par latviešu svētkiem un tradīcijām</a:t>
            </a:r>
          </a:p>
          <a:p>
            <a:pPr eaLnBrk="1" hangingPunct="1">
              <a:spcBef>
                <a:spcPts val="600"/>
              </a:spcBef>
              <a:spcAft>
                <a:spcPts val="600"/>
              </a:spcAft>
              <a:buFontTx/>
              <a:buNone/>
            </a:pPr>
            <a:endParaRPr lang="lv-LV" altLang="lv-LV" sz="2000">
              <a:latin typeface="Book Antiqua" pitchFamily="18" charset="0"/>
            </a:endParaRPr>
          </a:p>
          <a:p>
            <a:pPr>
              <a:spcBef>
                <a:spcPts val="800"/>
              </a:spcBef>
              <a:buFontTx/>
              <a:buNone/>
            </a:pPr>
            <a:endParaRPr lang="lv-LV" altLang="lv-LV" sz="2200" b="1"/>
          </a:p>
        </p:txBody>
      </p:sp>
      <p:sp>
        <p:nvSpPr>
          <p:cNvPr id="60419" name="Content Placeholder 2"/>
          <p:cNvSpPr txBox="1">
            <a:spLocks/>
          </p:cNvSpPr>
          <p:nvPr/>
        </p:nvSpPr>
        <p:spPr bwMode="auto">
          <a:xfrm>
            <a:off x="468313" y="6381750"/>
            <a:ext cx="8135937"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912813" eaLnBrk="0" hangingPunct="0">
              <a:spcBef>
                <a:spcPct val="20000"/>
              </a:spcBef>
              <a:buFont typeface="Arial" pitchFamily="34" charset="0"/>
              <a:buChar char="•"/>
              <a:defRPr sz="3200">
                <a:solidFill>
                  <a:schemeClr val="tx1"/>
                </a:solidFill>
                <a:latin typeface="Calibri" pitchFamily="34" charset="0"/>
              </a:defRPr>
            </a:lvl1pPr>
            <a:lvl2pPr marL="742950" indent="-285750" defTabSz="912813" eaLnBrk="0" hangingPunct="0">
              <a:spcBef>
                <a:spcPct val="20000"/>
              </a:spcBef>
              <a:buFont typeface="Arial" pitchFamily="34" charset="0"/>
              <a:buChar char="–"/>
              <a:defRPr sz="2800">
                <a:solidFill>
                  <a:schemeClr val="tx1"/>
                </a:solidFill>
                <a:latin typeface="Calibri" pitchFamily="34" charset="0"/>
              </a:defRPr>
            </a:lvl2pPr>
            <a:lvl3pPr marL="1143000" indent="-228600" defTabSz="912813" eaLnBrk="0" hangingPunct="0">
              <a:spcBef>
                <a:spcPct val="20000"/>
              </a:spcBef>
              <a:buFont typeface="Arial" pitchFamily="34" charset="0"/>
              <a:buChar char="•"/>
              <a:defRPr sz="2400">
                <a:solidFill>
                  <a:schemeClr val="tx1"/>
                </a:solidFill>
                <a:latin typeface="Calibri" pitchFamily="34" charset="0"/>
              </a:defRPr>
            </a:lvl3pPr>
            <a:lvl4pPr marL="1600200" indent="-228600" defTabSz="912813" eaLnBrk="0" hangingPunct="0">
              <a:spcBef>
                <a:spcPct val="20000"/>
              </a:spcBef>
              <a:buFont typeface="Arial" pitchFamily="34" charset="0"/>
              <a:buChar char="–"/>
              <a:defRPr sz="2000">
                <a:solidFill>
                  <a:schemeClr val="tx1"/>
                </a:solidFill>
                <a:latin typeface="Calibri" pitchFamily="34" charset="0"/>
              </a:defRPr>
            </a:lvl4pPr>
            <a:lvl5pPr marL="2057400" indent="-228600" defTabSz="912813" eaLnBrk="0" hangingPunct="0">
              <a:spcBef>
                <a:spcPct val="20000"/>
              </a:spcBef>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ts val="600"/>
              </a:spcBef>
              <a:spcAft>
                <a:spcPts val="600"/>
              </a:spcAft>
              <a:buClr>
                <a:srgbClr val="003399"/>
              </a:buClr>
              <a:buFontTx/>
              <a:buNone/>
            </a:pPr>
            <a:r>
              <a:rPr lang="lv-LV" altLang="lv-LV" sz="1800" b="1" i="1">
                <a:solidFill>
                  <a:srgbClr val="003399"/>
                </a:solidFill>
                <a:latin typeface="Book Antiqua" pitchFamily="18" charset="0"/>
              </a:rPr>
              <a:t>http://maciunmacies.valoda.lv/metodiskie-materiali/pamatskolai/gramatas</a:t>
            </a:r>
            <a:endParaRPr lang="lv-LV" altLang="lv-LV" sz="1800">
              <a:solidFill>
                <a:srgbClr val="003399"/>
              </a:solidFill>
              <a:latin typeface="Book Antiqua" pitchFamily="18" charset="0"/>
            </a:endParaRPr>
          </a:p>
          <a:p>
            <a:pPr algn="ctr">
              <a:spcBef>
                <a:spcPts val="800"/>
              </a:spcBef>
              <a:buFontTx/>
              <a:buNone/>
            </a:pPr>
            <a:endParaRPr lang="lv-LV" altLang="lv-LV" sz="2200" b="1">
              <a:solidFill>
                <a:srgbClr val="003399"/>
              </a:solidFill>
            </a:endParaRPr>
          </a:p>
        </p:txBody>
      </p:sp>
      <p:pic>
        <p:nvPicPr>
          <p:cNvPr id="14" name="Picture 13" descr="Screenshot_7.png"/>
          <p:cNvPicPr>
            <a:picLocks noChangeAspect="1"/>
          </p:cNvPicPr>
          <p:nvPr/>
        </p:nvPicPr>
        <p:blipFill>
          <a:blip r:embed="rId3"/>
          <a:stretch>
            <a:fillRect/>
          </a:stretch>
        </p:blipFill>
        <p:spPr>
          <a:xfrm>
            <a:off x="969963" y="2420938"/>
            <a:ext cx="2449512" cy="3695700"/>
          </a:xfrm>
          <a:prstGeom prst="rect">
            <a:avLst/>
          </a:prstGeom>
          <a:ln>
            <a:noFill/>
          </a:ln>
          <a:effectLst>
            <a:outerShdw blurRad="292100" dist="139700" dir="2700000" algn="tl" rotWithShape="0">
              <a:srgbClr val="333333">
                <a:alpha val="65000"/>
              </a:srgbClr>
            </a:outerShdw>
          </a:effectLst>
        </p:spPr>
      </p:pic>
      <p:sp>
        <p:nvSpPr>
          <p:cNvPr id="60421" name="Content Placeholder 2"/>
          <p:cNvSpPr txBox="1">
            <a:spLocks/>
          </p:cNvSpPr>
          <p:nvPr/>
        </p:nvSpPr>
        <p:spPr bwMode="auto">
          <a:xfrm>
            <a:off x="3995738" y="2565400"/>
            <a:ext cx="46799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912813" eaLnBrk="0" hangingPunct="0">
              <a:spcBef>
                <a:spcPct val="20000"/>
              </a:spcBef>
              <a:buFont typeface="Arial" pitchFamily="34" charset="0"/>
              <a:buChar char="•"/>
              <a:defRPr sz="3200">
                <a:solidFill>
                  <a:schemeClr val="tx1"/>
                </a:solidFill>
                <a:latin typeface="Calibri" pitchFamily="34" charset="0"/>
              </a:defRPr>
            </a:lvl1pPr>
            <a:lvl2pPr marL="742950" indent="-285750" defTabSz="912813" eaLnBrk="0" hangingPunct="0">
              <a:spcBef>
                <a:spcPct val="20000"/>
              </a:spcBef>
              <a:buFont typeface="Arial" pitchFamily="34" charset="0"/>
              <a:buChar char="–"/>
              <a:defRPr sz="2800">
                <a:solidFill>
                  <a:schemeClr val="tx1"/>
                </a:solidFill>
                <a:latin typeface="Calibri" pitchFamily="34" charset="0"/>
              </a:defRPr>
            </a:lvl2pPr>
            <a:lvl3pPr marL="1143000" indent="-228600" defTabSz="912813" eaLnBrk="0" hangingPunct="0">
              <a:spcBef>
                <a:spcPct val="20000"/>
              </a:spcBef>
              <a:buFont typeface="Arial" pitchFamily="34" charset="0"/>
              <a:buChar char="•"/>
              <a:defRPr sz="2400">
                <a:solidFill>
                  <a:schemeClr val="tx1"/>
                </a:solidFill>
                <a:latin typeface="Calibri" pitchFamily="34" charset="0"/>
              </a:defRPr>
            </a:lvl3pPr>
            <a:lvl4pPr marL="1600200" indent="-228600" defTabSz="912813" eaLnBrk="0" hangingPunct="0">
              <a:spcBef>
                <a:spcPct val="20000"/>
              </a:spcBef>
              <a:buFont typeface="Arial" pitchFamily="34" charset="0"/>
              <a:buChar char="–"/>
              <a:defRPr sz="2000">
                <a:solidFill>
                  <a:schemeClr val="tx1"/>
                </a:solidFill>
                <a:latin typeface="Calibri" pitchFamily="34" charset="0"/>
              </a:defRPr>
            </a:lvl4pPr>
            <a:lvl5pPr marL="2057400" indent="-228600" defTabSz="912813" eaLnBrk="0" hangingPunct="0">
              <a:spcBef>
                <a:spcPct val="20000"/>
              </a:spcBef>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ts val="600"/>
              </a:spcBef>
              <a:spcAft>
                <a:spcPts val="600"/>
              </a:spcAft>
              <a:buClr>
                <a:srgbClr val="003399"/>
              </a:buClr>
              <a:buFontTx/>
              <a:buChar char="-"/>
            </a:pPr>
            <a:r>
              <a:rPr lang="lv-LV" altLang="lv-LV" sz="1800" b="1">
                <a:solidFill>
                  <a:srgbClr val="003399"/>
                </a:solidFill>
                <a:latin typeface="Book Antiqua" pitchFamily="18" charset="0"/>
              </a:rPr>
              <a:t>Svētku un atceres dienas</a:t>
            </a:r>
          </a:p>
          <a:p>
            <a:pPr eaLnBrk="1" hangingPunct="1">
              <a:spcBef>
                <a:spcPts val="600"/>
              </a:spcBef>
              <a:spcAft>
                <a:spcPts val="600"/>
              </a:spcAft>
              <a:buClr>
                <a:srgbClr val="003399"/>
              </a:buClr>
              <a:buFontTx/>
              <a:buChar char="-"/>
            </a:pPr>
            <a:r>
              <a:rPr lang="lv-LV" altLang="lv-LV" sz="1800" b="1">
                <a:solidFill>
                  <a:srgbClr val="003399"/>
                </a:solidFill>
                <a:latin typeface="Book Antiqua" pitchFamily="18" charset="0"/>
              </a:rPr>
              <a:t>Gadskārtas un tradīcijas</a:t>
            </a:r>
            <a:br>
              <a:rPr lang="lv-LV" altLang="lv-LV" sz="1800" b="1">
                <a:solidFill>
                  <a:srgbClr val="003399"/>
                </a:solidFill>
                <a:latin typeface="Book Antiqua" pitchFamily="18" charset="0"/>
              </a:rPr>
            </a:br>
            <a:r>
              <a:rPr lang="lv-LV" altLang="lv-LV" sz="1800">
                <a:solidFill>
                  <a:srgbClr val="003399"/>
                </a:solidFill>
                <a:latin typeface="Book Antiqua" pitchFamily="18" charset="0"/>
              </a:rPr>
              <a:t>(Jaungada diena; Zvaigznes diena; </a:t>
            </a:r>
            <a:br>
              <a:rPr lang="lv-LV" altLang="lv-LV" sz="1800">
                <a:solidFill>
                  <a:srgbClr val="003399"/>
                </a:solidFill>
                <a:latin typeface="Book Antiqua" pitchFamily="18" charset="0"/>
              </a:rPr>
            </a:br>
            <a:r>
              <a:rPr lang="lv-LV" altLang="lv-LV" sz="1800">
                <a:solidFill>
                  <a:srgbClr val="003399"/>
                </a:solidFill>
                <a:latin typeface="Book Antiqua" pitchFamily="18" charset="0"/>
              </a:rPr>
              <a:t>Sveču diena; Meteņi; Pelnu diena; Lieldienas; Ūsiņi; Vasarsvētki; Jāņi; Miķeļi; Mārtiņi; Ziemassvētki u.c.)</a:t>
            </a:r>
          </a:p>
          <a:p>
            <a:pPr eaLnBrk="1" hangingPunct="1">
              <a:spcBef>
                <a:spcPts val="600"/>
              </a:spcBef>
              <a:spcAft>
                <a:spcPts val="600"/>
              </a:spcAft>
              <a:buClr>
                <a:srgbClr val="003399"/>
              </a:buClr>
              <a:buFontTx/>
              <a:buChar char="-"/>
            </a:pPr>
            <a:r>
              <a:rPr lang="lv-LV" altLang="lv-LV" sz="1800" b="1">
                <a:solidFill>
                  <a:srgbClr val="003399"/>
                </a:solidFill>
                <a:latin typeface="Book Antiqua" pitchFamily="18" charset="0"/>
              </a:rPr>
              <a:t>Ģimenes godi</a:t>
            </a:r>
            <a:br>
              <a:rPr lang="lv-LV" altLang="lv-LV" sz="1800" b="1">
                <a:solidFill>
                  <a:srgbClr val="003399"/>
                </a:solidFill>
                <a:latin typeface="Book Antiqua" pitchFamily="18" charset="0"/>
              </a:rPr>
            </a:br>
            <a:r>
              <a:rPr lang="lv-LV" altLang="lv-LV" sz="1800">
                <a:solidFill>
                  <a:srgbClr val="003399"/>
                </a:solidFill>
                <a:latin typeface="Book Antiqua" pitchFamily="18" charset="0"/>
              </a:rPr>
              <a:t>(kristības; raudzības; iesvētības; dzimšanas diena; vārda diena; kāzas; bēres; kapu svētki; Mirušo piemiņas diena)</a:t>
            </a:r>
          </a:p>
          <a:p>
            <a:pPr>
              <a:spcBef>
                <a:spcPts val="800"/>
              </a:spcBef>
              <a:buFontTx/>
              <a:buNone/>
            </a:pPr>
            <a:endParaRPr lang="lv-LV" altLang="lv-LV" sz="1600" b="1">
              <a:solidFill>
                <a:srgbClr val="003399"/>
              </a:solidFill>
            </a:endParaRPr>
          </a:p>
        </p:txBody>
      </p:sp>
    </p:spTree>
    <p:extLst>
      <p:ext uri="{BB962C8B-B14F-4D97-AF65-F5344CB8AC3E}">
        <p14:creationId xmlns:p14="http://schemas.microsoft.com/office/powerpoint/2010/main" val="2485815573"/>
      </p:ext>
    </p:extLst>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571500" y="1412875"/>
            <a:ext cx="8229600" cy="863600"/>
          </a:xfrm>
          <a:prstGeom prst="rect">
            <a:avLst/>
          </a:prstGeom>
        </p:spPr>
        <p:txBody>
          <a:bodyPr/>
          <a:lstStyle/>
          <a:p>
            <a:pPr algn="ctr" defTabSz="912813">
              <a:spcBef>
                <a:spcPts val="0"/>
              </a:spcBef>
              <a:spcAft>
                <a:spcPts val="0"/>
              </a:spcAft>
              <a:buClr>
                <a:srgbClr val="003399"/>
              </a:buClr>
              <a:buSzPct val="100000"/>
              <a:buFont typeface="Times New Roman" pitchFamily="18" charset="0"/>
              <a:buNone/>
              <a:defRPr/>
            </a:pPr>
            <a:r>
              <a:rPr lang="lv-LV" sz="3000" dirty="0">
                <a:solidFill>
                  <a:srgbClr val="003399"/>
                </a:solidFill>
                <a:latin typeface="Book Antiqua" pitchFamily="18" charset="0"/>
                <a:ea typeface="MS Gothic" charset="-128"/>
                <a:cs typeface="Times New Roman" pitchFamily="18" charset="0"/>
              </a:rPr>
              <a:t>Lasāmgrāmata diasporas jauniešiem un ārvalstu studentiem</a:t>
            </a:r>
          </a:p>
          <a:p>
            <a:pPr marL="358775" indent="-358775" defTabSz="912813">
              <a:spcBef>
                <a:spcPts val="0"/>
              </a:spcBef>
              <a:spcAft>
                <a:spcPts val="0"/>
              </a:spcAft>
              <a:buClr>
                <a:srgbClr val="003399"/>
              </a:buClr>
              <a:buSzPct val="100000"/>
              <a:buFont typeface="Times New Roman" pitchFamily="18" charset="0"/>
              <a:buNone/>
              <a:defRPr/>
            </a:pPr>
            <a:endParaRPr lang="lv-LV" sz="800" dirty="0">
              <a:solidFill>
                <a:srgbClr val="003399"/>
              </a:solidFill>
              <a:latin typeface="Book Antiqua" pitchFamily="18" charset="0"/>
              <a:ea typeface="MS Gothic" charset="-128"/>
              <a:cs typeface="Times New Roman" pitchFamily="18" charset="0"/>
            </a:endParaRPr>
          </a:p>
          <a:p>
            <a:pPr marL="342900" indent="-342900" defTabSz="912813">
              <a:spcBef>
                <a:spcPts val="600"/>
              </a:spcBef>
              <a:spcAft>
                <a:spcPts val="600"/>
              </a:spcAft>
              <a:buClr>
                <a:srgbClr val="000000"/>
              </a:buClr>
              <a:buSzPct val="100000"/>
              <a:buFont typeface="Times New Roman" pitchFamily="18" charset="0"/>
              <a:buNone/>
              <a:defRPr/>
            </a:pPr>
            <a:endParaRPr lang="lv-LV" sz="2400" dirty="0">
              <a:solidFill>
                <a:srgbClr val="003399"/>
              </a:solidFill>
              <a:latin typeface="Book Antiqua" pitchFamily="18" charset="0"/>
              <a:ea typeface="MS Gothic" charset="-128"/>
              <a:cs typeface="Times New Roman" pitchFamily="18" charset="0"/>
            </a:endParaRPr>
          </a:p>
          <a:p>
            <a:pPr marL="342900" indent="-342900" defTabSz="912813">
              <a:spcBef>
                <a:spcPts val="600"/>
              </a:spcBef>
              <a:spcAft>
                <a:spcPts val="600"/>
              </a:spcAft>
              <a:buClr>
                <a:srgbClr val="000000"/>
              </a:buClr>
              <a:buSzPct val="100000"/>
              <a:buFont typeface="Times New Roman" pitchFamily="18" charset="0"/>
              <a:buNone/>
              <a:defRPr/>
            </a:pPr>
            <a:endParaRPr lang="en-US" sz="2400" dirty="0">
              <a:solidFill>
                <a:srgbClr val="003399"/>
              </a:solidFill>
              <a:latin typeface="Book Antiqua" pitchFamily="18" charset="0"/>
              <a:ea typeface="MS Gothic" charset="-128"/>
              <a:cs typeface="Times New Roman" pitchFamily="18" charset="0"/>
            </a:endParaRPr>
          </a:p>
        </p:txBody>
      </p:sp>
      <p:sp>
        <p:nvSpPr>
          <p:cNvPr id="61443" name="Rectangle 17"/>
          <p:cNvSpPr>
            <a:spLocks noChangeArrowheads="1"/>
          </p:cNvSpPr>
          <p:nvPr/>
        </p:nvSpPr>
        <p:spPr bwMode="auto">
          <a:xfrm>
            <a:off x="827088" y="5805488"/>
            <a:ext cx="7705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Clr>
                <a:srgbClr val="003399"/>
              </a:buClr>
              <a:buFont typeface="Times New Roman" pitchFamily="18" charset="0"/>
              <a:buNone/>
            </a:pPr>
            <a:r>
              <a:rPr lang="lv-LV" altLang="lv-LV" sz="2000">
                <a:solidFill>
                  <a:srgbClr val="003399"/>
                </a:solidFill>
                <a:latin typeface="Book Antiqua" pitchFamily="18" charset="0"/>
              </a:rPr>
              <a:t>Briedis, R., Silova, L. </a:t>
            </a:r>
            <a:r>
              <a:rPr lang="lv-LV" altLang="lv-LV" sz="2000" i="1">
                <a:solidFill>
                  <a:srgbClr val="003399"/>
                </a:solidFill>
                <a:latin typeface="Book Antiqua" pitchFamily="18" charset="0"/>
              </a:rPr>
              <a:t>Latviešu prozas tekstu krājums. 1.daļa. </a:t>
            </a:r>
            <a:r>
              <a:rPr lang="lv-LV" altLang="lv-LV" sz="2000" b="1" i="1">
                <a:solidFill>
                  <a:srgbClr val="003399"/>
                </a:solidFill>
                <a:latin typeface="Book Antiqua" pitchFamily="18" charset="0"/>
              </a:rPr>
              <a:t>Leģenda. </a:t>
            </a:r>
            <a:r>
              <a:rPr lang="lv-LV" altLang="lv-LV" sz="2000" i="1">
                <a:solidFill>
                  <a:srgbClr val="003399"/>
                </a:solidFill>
                <a:latin typeface="Book Antiqua" pitchFamily="18" charset="0"/>
              </a:rPr>
              <a:t>Lasāmgrāmata ārvalstu studentiem un diasporas jauniešiem. </a:t>
            </a:r>
            <a:endParaRPr lang="lv-LV" altLang="lv-LV" sz="2000">
              <a:solidFill>
                <a:srgbClr val="003399"/>
              </a:solidFill>
              <a:latin typeface="Book Antiqua" pitchFamily="18" charset="0"/>
            </a:endParaRPr>
          </a:p>
        </p:txBody>
      </p:sp>
      <p:pic>
        <p:nvPicPr>
          <p:cNvPr id="12" name="Picture 11"/>
          <p:cNvPicPr/>
          <p:nvPr/>
        </p:nvPicPr>
        <p:blipFill>
          <a:blip r:embed="rId3"/>
          <a:srcRect l="12782" t="9107" r="11278" b="4983"/>
          <a:stretch>
            <a:fillRect/>
          </a:stretch>
        </p:blipFill>
        <p:spPr bwMode="auto">
          <a:xfrm>
            <a:off x="755650" y="2708275"/>
            <a:ext cx="3644900" cy="2578100"/>
          </a:xfrm>
          <a:prstGeom prst="rect">
            <a:avLst/>
          </a:prstGeom>
          <a:ln>
            <a:noFill/>
          </a:ln>
          <a:effectLst>
            <a:outerShdw blurRad="292100" dist="139700" dir="2700000" algn="tl" rotWithShape="0">
              <a:srgbClr val="333333">
                <a:alpha val="65000"/>
              </a:srgbClr>
            </a:outerShdw>
          </a:effectLst>
        </p:spPr>
      </p:pic>
      <p:pic>
        <p:nvPicPr>
          <p:cNvPr id="14" name="Picture 13"/>
          <p:cNvPicPr/>
          <p:nvPr/>
        </p:nvPicPr>
        <p:blipFill>
          <a:blip r:embed="rId4"/>
          <a:srcRect l="12782" t="9107" r="11063" b="4983"/>
          <a:stretch>
            <a:fillRect/>
          </a:stretch>
        </p:blipFill>
        <p:spPr bwMode="auto">
          <a:xfrm>
            <a:off x="4716463" y="2720975"/>
            <a:ext cx="3654425" cy="25781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16792371"/>
      </p:ext>
    </p:extLst>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Content Placeholder 2"/>
          <p:cNvSpPr txBox="1">
            <a:spLocks/>
          </p:cNvSpPr>
          <p:nvPr/>
        </p:nvSpPr>
        <p:spPr bwMode="auto">
          <a:xfrm>
            <a:off x="0" y="1268413"/>
            <a:ext cx="91440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Clr>
                <a:srgbClr val="000000"/>
              </a:buClr>
              <a:buFont typeface="Times New Roman" pitchFamily="18" charset="0"/>
              <a:buNone/>
            </a:pPr>
            <a:r>
              <a:rPr lang="lv-LV" altLang="lv-LV" sz="3000">
                <a:solidFill>
                  <a:srgbClr val="003399"/>
                </a:solidFill>
                <a:latin typeface="Book Antiqua" pitchFamily="18" charset="0"/>
              </a:rPr>
              <a:t>Metodisks materiāls runas prasmju pilnveidei „Runāsim pareizi!”</a:t>
            </a:r>
          </a:p>
          <a:p>
            <a:pPr eaLnBrk="1" hangingPunct="1">
              <a:spcBef>
                <a:spcPts val="600"/>
              </a:spcBef>
              <a:spcAft>
                <a:spcPts val="600"/>
              </a:spcAft>
              <a:buClr>
                <a:srgbClr val="000000"/>
              </a:buClr>
              <a:buFont typeface="Times New Roman" pitchFamily="18" charset="0"/>
              <a:buNone/>
            </a:pPr>
            <a:endParaRPr lang="lv-LV" altLang="lv-LV" sz="2000">
              <a:latin typeface="Book Antiqua" pitchFamily="18" charset="0"/>
            </a:endParaRPr>
          </a:p>
          <a:p>
            <a:pPr>
              <a:spcBef>
                <a:spcPts val="800"/>
              </a:spcBef>
              <a:buClr>
                <a:srgbClr val="000000"/>
              </a:buClr>
              <a:buFont typeface="Times New Roman" pitchFamily="18" charset="0"/>
              <a:buNone/>
            </a:pPr>
            <a:endParaRPr lang="lv-LV" altLang="lv-LV" sz="2200" b="1"/>
          </a:p>
        </p:txBody>
      </p:sp>
      <p:sp>
        <p:nvSpPr>
          <p:cNvPr id="62467" name="Content Placeholder 2"/>
          <p:cNvSpPr txBox="1">
            <a:spLocks/>
          </p:cNvSpPr>
          <p:nvPr/>
        </p:nvSpPr>
        <p:spPr bwMode="auto">
          <a:xfrm>
            <a:off x="468313" y="6308725"/>
            <a:ext cx="8135937"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912813" eaLnBrk="0" hangingPunct="0">
              <a:spcBef>
                <a:spcPct val="20000"/>
              </a:spcBef>
              <a:buFont typeface="Arial" pitchFamily="34" charset="0"/>
              <a:buChar char="•"/>
              <a:defRPr sz="3200">
                <a:solidFill>
                  <a:schemeClr val="tx1"/>
                </a:solidFill>
                <a:latin typeface="Calibri" pitchFamily="34" charset="0"/>
              </a:defRPr>
            </a:lvl1pPr>
            <a:lvl2pPr marL="742950" indent="-285750" defTabSz="912813" eaLnBrk="0" hangingPunct="0">
              <a:spcBef>
                <a:spcPct val="20000"/>
              </a:spcBef>
              <a:buFont typeface="Arial" pitchFamily="34" charset="0"/>
              <a:buChar char="–"/>
              <a:defRPr sz="2800">
                <a:solidFill>
                  <a:schemeClr val="tx1"/>
                </a:solidFill>
                <a:latin typeface="Calibri" pitchFamily="34" charset="0"/>
              </a:defRPr>
            </a:lvl2pPr>
            <a:lvl3pPr marL="1143000" indent="-228600" defTabSz="912813" eaLnBrk="0" hangingPunct="0">
              <a:spcBef>
                <a:spcPct val="20000"/>
              </a:spcBef>
              <a:buFont typeface="Arial" pitchFamily="34" charset="0"/>
              <a:buChar char="•"/>
              <a:defRPr sz="2400">
                <a:solidFill>
                  <a:schemeClr val="tx1"/>
                </a:solidFill>
                <a:latin typeface="Calibri" pitchFamily="34" charset="0"/>
              </a:defRPr>
            </a:lvl3pPr>
            <a:lvl4pPr marL="1600200" indent="-228600" defTabSz="912813" eaLnBrk="0" hangingPunct="0">
              <a:spcBef>
                <a:spcPct val="20000"/>
              </a:spcBef>
              <a:buFont typeface="Arial" pitchFamily="34" charset="0"/>
              <a:buChar char="–"/>
              <a:defRPr sz="2000">
                <a:solidFill>
                  <a:schemeClr val="tx1"/>
                </a:solidFill>
                <a:latin typeface="Calibri" pitchFamily="34" charset="0"/>
              </a:defRPr>
            </a:lvl4pPr>
            <a:lvl5pPr marL="2057400" indent="-228600" defTabSz="912813" eaLnBrk="0" hangingPunct="0">
              <a:spcBef>
                <a:spcPct val="20000"/>
              </a:spcBef>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ts val="600"/>
              </a:spcBef>
              <a:spcAft>
                <a:spcPts val="600"/>
              </a:spcAft>
              <a:buClr>
                <a:srgbClr val="003399"/>
              </a:buClr>
              <a:buFont typeface="Times New Roman" pitchFamily="18" charset="0"/>
              <a:buNone/>
            </a:pPr>
            <a:r>
              <a:rPr lang="lv-LV" altLang="lv-LV" sz="1800" b="1" i="1">
                <a:solidFill>
                  <a:srgbClr val="003399"/>
                </a:solidFill>
                <a:latin typeface="Book Antiqua" pitchFamily="18" charset="0"/>
              </a:rPr>
              <a:t>http://maciunmacies.valoda.lv/metodiskie-materiali/pieaugusajiem</a:t>
            </a:r>
            <a:endParaRPr lang="lv-LV" altLang="lv-LV" sz="2200" b="1">
              <a:solidFill>
                <a:srgbClr val="003399"/>
              </a:solidFill>
            </a:endParaRPr>
          </a:p>
        </p:txBody>
      </p:sp>
      <p:sp>
        <p:nvSpPr>
          <p:cNvPr id="62468" name="Content Placeholder 2"/>
          <p:cNvSpPr txBox="1">
            <a:spLocks/>
          </p:cNvSpPr>
          <p:nvPr/>
        </p:nvSpPr>
        <p:spPr bwMode="auto">
          <a:xfrm>
            <a:off x="3995738" y="2997200"/>
            <a:ext cx="4679950"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912813" eaLnBrk="0" hangingPunct="0">
              <a:spcBef>
                <a:spcPct val="20000"/>
              </a:spcBef>
              <a:buFont typeface="Arial" pitchFamily="34" charset="0"/>
              <a:buChar char="•"/>
              <a:defRPr sz="3200">
                <a:solidFill>
                  <a:schemeClr val="tx1"/>
                </a:solidFill>
                <a:latin typeface="Calibri" pitchFamily="34" charset="0"/>
              </a:defRPr>
            </a:lvl1pPr>
            <a:lvl2pPr marL="742950" indent="-285750" defTabSz="912813" eaLnBrk="0" hangingPunct="0">
              <a:spcBef>
                <a:spcPct val="20000"/>
              </a:spcBef>
              <a:buFont typeface="Arial" pitchFamily="34" charset="0"/>
              <a:buChar char="–"/>
              <a:defRPr sz="2800">
                <a:solidFill>
                  <a:schemeClr val="tx1"/>
                </a:solidFill>
                <a:latin typeface="Calibri" pitchFamily="34" charset="0"/>
              </a:defRPr>
            </a:lvl2pPr>
            <a:lvl3pPr marL="1143000" indent="-228600" defTabSz="912813" eaLnBrk="0" hangingPunct="0">
              <a:spcBef>
                <a:spcPct val="20000"/>
              </a:spcBef>
              <a:buFont typeface="Arial" pitchFamily="34" charset="0"/>
              <a:buChar char="•"/>
              <a:defRPr sz="2400">
                <a:solidFill>
                  <a:schemeClr val="tx1"/>
                </a:solidFill>
                <a:latin typeface="Calibri" pitchFamily="34" charset="0"/>
              </a:defRPr>
            </a:lvl3pPr>
            <a:lvl4pPr marL="1600200" indent="-228600" defTabSz="912813" eaLnBrk="0" hangingPunct="0">
              <a:spcBef>
                <a:spcPct val="20000"/>
              </a:spcBef>
              <a:buFont typeface="Arial" pitchFamily="34" charset="0"/>
              <a:buChar char="–"/>
              <a:defRPr sz="2000">
                <a:solidFill>
                  <a:schemeClr val="tx1"/>
                </a:solidFill>
                <a:latin typeface="Calibri" pitchFamily="34" charset="0"/>
              </a:defRPr>
            </a:lvl4pPr>
            <a:lvl5pPr marL="2057400" indent="-228600" defTabSz="912813" eaLnBrk="0" hangingPunct="0">
              <a:spcBef>
                <a:spcPct val="20000"/>
              </a:spcBef>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ts val="600"/>
              </a:spcBef>
              <a:spcAft>
                <a:spcPts val="600"/>
              </a:spcAft>
              <a:buClr>
                <a:srgbClr val="003399"/>
              </a:buClr>
              <a:buFontTx/>
              <a:buChar char="-"/>
            </a:pPr>
            <a:r>
              <a:rPr lang="lv-LV" altLang="lv-LV" sz="1800" b="1">
                <a:solidFill>
                  <a:srgbClr val="003399"/>
                </a:solidFill>
                <a:latin typeface="Book Antiqua" pitchFamily="18" charset="0"/>
              </a:rPr>
              <a:t>Piemērots darbam ar jauniešiem no </a:t>
            </a:r>
            <a:br>
              <a:rPr lang="lv-LV" altLang="lv-LV" sz="1800" b="1">
                <a:solidFill>
                  <a:srgbClr val="003399"/>
                </a:solidFill>
                <a:latin typeface="Book Antiqua" pitchFamily="18" charset="0"/>
              </a:rPr>
            </a:br>
            <a:r>
              <a:rPr lang="lv-LV" altLang="lv-LV" sz="1800" b="1">
                <a:solidFill>
                  <a:srgbClr val="003399"/>
                </a:solidFill>
                <a:latin typeface="Book Antiqua" pitchFamily="18" charset="0"/>
              </a:rPr>
              <a:t>14 gadu vecuma un pieaugušajiem</a:t>
            </a:r>
          </a:p>
          <a:p>
            <a:pPr eaLnBrk="1" hangingPunct="1">
              <a:spcBef>
                <a:spcPts val="600"/>
              </a:spcBef>
              <a:spcAft>
                <a:spcPts val="600"/>
              </a:spcAft>
              <a:buClr>
                <a:srgbClr val="003399"/>
              </a:buClr>
              <a:buFontTx/>
              <a:buChar char="-"/>
            </a:pPr>
            <a:r>
              <a:rPr lang="lv-LV" altLang="lv-LV" sz="1800" b="1">
                <a:solidFill>
                  <a:srgbClr val="003399"/>
                </a:solidFill>
                <a:latin typeface="Book Antiqua" pitchFamily="18" charset="0"/>
              </a:rPr>
              <a:t>Latviešu valodas skaņu raksturojums</a:t>
            </a:r>
          </a:p>
          <a:p>
            <a:pPr eaLnBrk="1" hangingPunct="1">
              <a:spcBef>
                <a:spcPts val="600"/>
              </a:spcBef>
              <a:spcAft>
                <a:spcPts val="600"/>
              </a:spcAft>
              <a:buClr>
                <a:srgbClr val="003399"/>
              </a:buClr>
              <a:buFontTx/>
              <a:buChar char="-"/>
            </a:pPr>
            <a:r>
              <a:rPr lang="lv-LV" altLang="lv-LV" sz="1800" b="1">
                <a:solidFill>
                  <a:srgbClr val="003399"/>
                </a:solidFill>
                <a:latin typeface="Book Antiqua" pitchFamily="18" charset="0"/>
              </a:rPr>
              <a:t>Vingrinājumi</a:t>
            </a:r>
          </a:p>
          <a:p>
            <a:pPr eaLnBrk="1" hangingPunct="1">
              <a:spcBef>
                <a:spcPts val="600"/>
              </a:spcBef>
              <a:spcAft>
                <a:spcPts val="600"/>
              </a:spcAft>
              <a:buClr>
                <a:srgbClr val="003399"/>
              </a:buClr>
              <a:buFontTx/>
              <a:buChar char="-"/>
            </a:pPr>
            <a:r>
              <a:rPr lang="lv-LV" altLang="lv-LV" sz="1800" b="1">
                <a:solidFill>
                  <a:srgbClr val="003399"/>
                </a:solidFill>
                <a:latin typeface="Book Antiqua" pitchFamily="18" charset="0"/>
              </a:rPr>
              <a:t>Diktāti</a:t>
            </a:r>
            <a:endParaRPr lang="lv-LV" altLang="lv-LV" sz="1800">
              <a:solidFill>
                <a:srgbClr val="003399"/>
              </a:solidFill>
              <a:latin typeface="Book Antiqua" pitchFamily="18" charset="0"/>
            </a:endParaRPr>
          </a:p>
          <a:p>
            <a:pPr>
              <a:spcBef>
                <a:spcPts val="800"/>
              </a:spcBef>
              <a:buClr>
                <a:srgbClr val="000000"/>
              </a:buClr>
              <a:buFont typeface="Times New Roman" pitchFamily="18" charset="0"/>
              <a:buNone/>
            </a:pPr>
            <a:endParaRPr lang="lv-LV" altLang="lv-LV" sz="1600" b="1">
              <a:solidFill>
                <a:srgbClr val="003399"/>
              </a:solidFill>
            </a:endParaRPr>
          </a:p>
        </p:txBody>
      </p:sp>
      <p:pic>
        <p:nvPicPr>
          <p:cNvPr id="8" name="Picture 7" descr="Screenshot_8.png"/>
          <p:cNvPicPr>
            <a:picLocks noChangeAspect="1"/>
          </p:cNvPicPr>
          <p:nvPr/>
        </p:nvPicPr>
        <p:blipFill>
          <a:blip r:embed="rId3"/>
          <a:stretch>
            <a:fillRect/>
          </a:stretch>
        </p:blipFill>
        <p:spPr>
          <a:xfrm>
            <a:off x="684213" y="2349500"/>
            <a:ext cx="2747962" cy="38877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83522962"/>
      </p:ext>
    </p:extLst>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3"/>
          <a:srcRect l="33528" t="12568" r="31149" b="7560"/>
          <a:stretch>
            <a:fillRect/>
          </a:stretch>
        </p:blipFill>
        <p:spPr bwMode="auto">
          <a:xfrm>
            <a:off x="395288" y="2205038"/>
            <a:ext cx="2447925" cy="3671887"/>
          </a:xfrm>
          <a:prstGeom prst="rect">
            <a:avLst/>
          </a:prstGeom>
          <a:ln>
            <a:noFill/>
          </a:ln>
          <a:effectLst>
            <a:outerShdw blurRad="292100" dist="139700" dir="2700000" algn="tl" rotWithShape="0">
              <a:srgbClr val="333333">
                <a:alpha val="65000"/>
              </a:srgbClr>
            </a:outerShdw>
          </a:effectLst>
        </p:spPr>
      </p:pic>
      <p:pic>
        <p:nvPicPr>
          <p:cNvPr id="11" name="Picture 10"/>
          <p:cNvPicPr/>
          <p:nvPr/>
        </p:nvPicPr>
        <p:blipFill>
          <a:blip r:embed="rId4"/>
          <a:srcRect l="30686" t="9107" r="31982" b="4296"/>
          <a:stretch>
            <a:fillRect/>
          </a:stretch>
        </p:blipFill>
        <p:spPr bwMode="auto">
          <a:xfrm>
            <a:off x="3203575" y="2205038"/>
            <a:ext cx="2447925" cy="3671887"/>
          </a:xfrm>
          <a:prstGeom prst="rect">
            <a:avLst/>
          </a:prstGeom>
          <a:ln>
            <a:noFill/>
          </a:ln>
          <a:effectLst>
            <a:outerShdw blurRad="292100" dist="139700" dir="2700000" algn="tl" rotWithShape="0">
              <a:srgbClr val="333333">
                <a:alpha val="65000"/>
              </a:srgbClr>
            </a:outerShdw>
          </a:effectLst>
        </p:spPr>
      </p:pic>
      <p:sp>
        <p:nvSpPr>
          <p:cNvPr id="63492" name="Rectangle 13"/>
          <p:cNvSpPr>
            <a:spLocks noChangeArrowheads="1"/>
          </p:cNvSpPr>
          <p:nvPr/>
        </p:nvSpPr>
        <p:spPr bwMode="auto">
          <a:xfrm>
            <a:off x="5903913" y="4471988"/>
            <a:ext cx="30607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spcBef>
                <a:spcPct val="20000"/>
              </a:spcBef>
              <a:buFont typeface="Arial" pitchFamily="34" charset="0"/>
              <a:buChar char="•"/>
              <a:defRPr sz="3200">
                <a:solidFill>
                  <a:schemeClr val="tx1"/>
                </a:solidFill>
                <a:latin typeface="Calibri" pitchFamily="34" charset="0"/>
              </a:defRPr>
            </a:lvl1pPr>
            <a:lvl2pPr marL="742950" indent="-285750" defTabSz="912813" eaLnBrk="0" hangingPunct="0">
              <a:spcBef>
                <a:spcPct val="20000"/>
              </a:spcBef>
              <a:buFont typeface="Arial" pitchFamily="34" charset="0"/>
              <a:buChar char="–"/>
              <a:defRPr sz="2800">
                <a:solidFill>
                  <a:schemeClr val="tx1"/>
                </a:solidFill>
                <a:latin typeface="Calibri" pitchFamily="34" charset="0"/>
              </a:defRPr>
            </a:lvl2pPr>
            <a:lvl3pPr marL="1143000" indent="-228600" defTabSz="912813" eaLnBrk="0" hangingPunct="0">
              <a:spcBef>
                <a:spcPct val="20000"/>
              </a:spcBef>
              <a:buFont typeface="Arial" pitchFamily="34" charset="0"/>
              <a:buChar char="•"/>
              <a:defRPr sz="2400">
                <a:solidFill>
                  <a:schemeClr val="tx1"/>
                </a:solidFill>
                <a:latin typeface="Calibri" pitchFamily="34" charset="0"/>
              </a:defRPr>
            </a:lvl3pPr>
            <a:lvl4pPr marL="1600200" indent="-228600" defTabSz="912813" eaLnBrk="0" hangingPunct="0">
              <a:spcBef>
                <a:spcPct val="20000"/>
              </a:spcBef>
              <a:buFont typeface="Arial" pitchFamily="34" charset="0"/>
              <a:buChar char="–"/>
              <a:defRPr sz="2000">
                <a:solidFill>
                  <a:schemeClr val="tx1"/>
                </a:solidFill>
                <a:latin typeface="Calibri" pitchFamily="34" charset="0"/>
              </a:defRPr>
            </a:lvl4pPr>
            <a:lvl5pPr marL="2057400" indent="-228600" defTabSz="912813" eaLnBrk="0" hangingPunct="0">
              <a:spcBef>
                <a:spcPct val="20000"/>
              </a:spcBef>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
                <a:srgbClr val="003399"/>
              </a:buClr>
              <a:buFont typeface="Times New Roman" pitchFamily="18" charset="0"/>
              <a:buNone/>
            </a:pPr>
            <a:r>
              <a:rPr lang="lv-LV" altLang="lv-LV" sz="1800">
                <a:solidFill>
                  <a:srgbClr val="003399"/>
                </a:solidFill>
                <a:latin typeface="Book Antiqua" pitchFamily="18" charset="0"/>
                <a:cs typeface="Times New Roman" pitchFamily="18" charset="0"/>
              </a:rPr>
              <a:t>142 latviešu valodas </a:t>
            </a:r>
            <a:br>
              <a:rPr lang="lv-LV" altLang="lv-LV" sz="1800">
                <a:solidFill>
                  <a:srgbClr val="003399"/>
                </a:solidFill>
                <a:latin typeface="Book Antiqua" pitchFamily="18" charset="0"/>
                <a:cs typeface="Times New Roman" pitchFamily="18" charset="0"/>
              </a:rPr>
            </a:br>
            <a:r>
              <a:rPr lang="lv-LV" altLang="lv-LV" sz="1800">
                <a:solidFill>
                  <a:srgbClr val="003399"/>
                </a:solidFill>
                <a:latin typeface="Book Antiqua" pitchFamily="18" charset="0"/>
                <a:cs typeface="Times New Roman" pitchFamily="18" charset="0"/>
              </a:rPr>
              <a:t>darbības vārdu tabulas ar konjugēšanas paraugiem (vairāk nekā 930 darbības vārdiem)</a:t>
            </a:r>
          </a:p>
        </p:txBody>
      </p:sp>
      <p:sp>
        <p:nvSpPr>
          <p:cNvPr id="63493" name="Content Placeholder 2"/>
          <p:cNvSpPr txBox="1">
            <a:spLocks/>
          </p:cNvSpPr>
          <p:nvPr/>
        </p:nvSpPr>
        <p:spPr bwMode="auto">
          <a:xfrm>
            <a:off x="0" y="1412875"/>
            <a:ext cx="91440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Clr>
                <a:srgbClr val="000000"/>
              </a:buClr>
              <a:buFont typeface="Times New Roman" pitchFamily="18" charset="0"/>
              <a:buNone/>
            </a:pPr>
            <a:r>
              <a:rPr lang="lv-LV" altLang="lv-LV" sz="3000">
                <a:solidFill>
                  <a:srgbClr val="003399"/>
                </a:solidFill>
                <a:latin typeface="Book Antiqua" pitchFamily="18" charset="0"/>
              </a:rPr>
              <a:t>Latviešu valodas darbības vārdu tabulas</a:t>
            </a:r>
          </a:p>
          <a:p>
            <a:pPr eaLnBrk="1" hangingPunct="1">
              <a:spcBef>
                <a:spcPts val="600"/>
              </a:spcBef>
              <a:spcAft>
                <a:spcPts val="600"/>
              </a:spcAft>
              <a:buClr>
                <a:srgbClr val="000000"/>
              </a:buClr>
              <a:buFont typeface="Times New Roman" pitchFamily="18" charset="0"/>
              <a:buNone/>
            </a:pPr>
            <a:endParaRPr lang="lv-LV" altLang="lv-LV" sz="2000">
              <a:latin typeface="Book Antiqua" pitchFamily="18" charset="0"/>
            </a:endParaRPr>
          </a:p>
          <a:p>
            <a:pPr>
              <a:spcBef>
                <a:spcPts val="800"/>
              </a:spcBef>
              <a:buClr>
                <a:srgbClr val="000000"/>
              </a:buClr>
              <a:buFont typeface="Times New Roman" pitchFamily="18" charset="0"/>
              <a:buNone/>
            </a:pPr>
            <a:endParaRPr lang="lv-LV" altLang="lv-LV" sz="2200" b="1"/>
          </a:p>
        </p:txBody>
      </p:sp>
      <p:sp>
        <p:nvSpPr>
          <p:cNvPr id="63494" name="Content Placeholder 2"/>
          <p:cNvSpPr txBox="1">
            <a:spLocks/>
          </p:cNvSpPr>
          <p:nvPr/>
        </p:nvSpPr>
        <p:spPr bwMode="auto">
          <a:xfrm>
            <a:off x="468313" y="6308725"/>
            <a:ext cx="8135937"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912813" eaLnBrk="0" hangingPunct="0">
              <a:spcBef>
                <a:spcPct val="20000"/>
              </a:spcBef>
              <a:buFont typeface="Arial" pitchFamily="34" charset="0"/>
              <a:buChar char="•"/>
              <a:defRPr sz="3200">
                <a:solidFill>
                  <a:schemeClr val="tx1"/>
                </a:solidFill>
                <a:latin typeface="Calibri" pitchFamily="34" charset="0"/>
              </a:defRPr>
            </a:lvl1pPr>
            <a:lvl2pPr marL="742950" indent="-285750" defTabSz="912813" eaLnBrk="0" hangingPunct="0">
              <a:spcBef>
                <a:spcPct val="20000"/>
              </a:spcBef>
              <a:buFont typeface="Arial" pitchFamily="34" charset="0"/>
              <a:buChar char="–"/>
              <a:defRPr sz="2800">
                <a:solidFill>
                  <a:schemeClr val="tx1"/>
                </a:solidFill>
                <a:latin typeface="Calibri" pitchFamily="34" charset="0"/>
              </a:defRPr>
            </a:lvl2pPr>
            <a:lvl3pPr marL="1143000" indent="-228600" defTabSz="912813" eaLnBrk="0" hangingPunct="0">
              <a:spcBef>
                <a:spcPct val="20000"/>
              </a:spcBef>
              <a:buFont typeface="Arial" pitchFamily="34" charset="0"/>
              <a:buChar char="•"/>
              <a:defRPr sz="2400">
                <a:solidFill>
                  <a:schemeClr val="tx1"/>
                </a:solidFill>
                <a:latin typeface="Calibri" pitchFamily="34" charset="0"/>
              </a:defRPr>
            </a:lvl3pPr>
            <a:lvl4pPr marL="1600200" indent="-228600" defTabSz="912813" eaLnBrk="0" hangingPunct="0">
              <a:spcBef>
                <a:spcPct val="20000"/>
              </a:spcBef>
              <a:buFont typeface="Arial" pitchFamily="34" charset="0"/>
              <a:buChar char="–"/>
              <a:defRPr sz="2000">
                <a:solidFill>
                  <a:schemeClr val="tx1"/>
                </a:solidFill>
                <a:latin typeface="Calibri" pitchFamily="34" charset="0"/>
              </a:defRPr>
            </a:lvl4pPr>
            <a:lvl5pPr marL="2057400" indent="-228600" defTabSz="912813" eaLnBrk="0" hangingPunct="0">
              <a:spcBef>
                <a:spcPct val="20000"/>
              </a:spcBef>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ts val="600"/>
              </a:spcBef>
              <a:spcAft>
                <a:spcPts val="600"/>
              </a:spcAft>
              <a:buClr>
                <a:srgbClr val="003399"/>
              </a:buClr>
              <a:buFont typeface="Times New Roman" pitchFamily="18" charset="0"/>
              <a:buNone/>
            </a:pPr>
            <a:r>
              <a:rPr lang="lv-LV" altLang="lv-LV" sz="1800" b="1" i="1">
                <a:solidFill>
                  <a:srgbClr val="003399"/>
                </a:solidFill>
                <a:latin typeface="Book Antiqua" pitchFamily="18" charset="0"/>
              </a:rPr>
              <a:t>http://maciunmacies.valoda.lv/valodas-apguve/gramatika</a:t>
            </a:r>
            <a:endParaRPr lang="lv-LV" altLang="lv-LV" sz="2200" b="1">
              <a:solidFill>
                <a:srgbClr val="003399"/>
              </a:solidFill>
            </a:endParaRPr>
          </a:p>
        </p:txBody>
      </p:sp>
    </p:spTree>
    <p:extLst>
      <p:ext uri="{BB962C8B-B14F-4D97-AF65-F5344CB8AC3E}">
        <p14:creationId xmlns:p14="http://schemas.microsoft.com/office/powerpoint/2010/main" val="170257724"/>
      </p:ext>
    </p:extLst>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shot_3.png"/>
          <p:cNvPicPr>
            <a:picLocks noChangeAspect="1"/>
          </p:cNvPicPr>
          <p:nvPr/>
        </p:nvPicPr>
        <p:blipFill>
          <a:blip r:embed="rId3"/>
          <a:stretch>
            <a:fillRect/>
          </a:stretch>
        </p:blipFill>
        <p:spPr>
          <a:xfrm>
            <a:off x="1525588" y="2343150"/>
            <a:ext cx="6070600" cy="3822700"/>
          </a:xfrm>
          <a:prstGeom prst="rect">
            <a:avLst/>
          </a:prstGeom>
          <a:ln>
            <a:noFill/>
          </a:ln>
          <a:effectLst>
            <a:outerShdw blurRad="292100" dist="139700" dir="2700000" algn="tl" rotWithShape="0">
              <a:srgbClr val="333333">
                <a:alpha val="65000"/>
              </a:srgbClr>
            </a:outerShdw>
          </a:effectLst>
        </p:spPr>
      </p:pic>
      <p:sp>
        <p:nvSpPr>
          <p:cNvPr id="64515" name="Content Placeholder 2"/>
          <p:cNvSpPr txBox="1">
            <a:spLocks/>
          </p:cNvSpPr>
          <p:nvPr/>
        </p:nvSpPr>
        <p:spPr bwMode="auto">
          <a:xfrm>
            <a:off x="0" y="1268413"/>
            <a:ext cx="91440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Clr>
                <a:srgbClr val="000000"/>
              </a:buClr>
              <a:buFont typeface="Times New Roman" pitchFamily="18" charset="0"/>
              <a:buNone/>
            </a:pPr>
            <a:r>
              <a:rPr lang="lv-LV" altLang="lv-LV" sz="2800">
                <a:solidFill>
                  <a:srgbClr val="003399"/>
                </a:solidFill>
                <a:latin typeface="Book Antiqua" pitchFamily="18" charset="0"/>
              </a:rPr>
              <a:t>Portāls latviešu valodas apguvei </a:t>
            </a:r>
            <a:br>
              <a:rPr lang="lv-LV" altLang="lv-LV" sz="2800">
                <a:solidFill>
                  <a:srgbClr val="003399"/>
                </a:solidFill>
                <a:latin typeface="Book Antiqua" pitchFamily="18" charset="0"/>
              </a:rPr>
            </a:br>
            <a:r>
              <a:rPr lang="lv-LV" altLang="lv-LV" sz="2800">
                <a:solidFill>
                  <a:srgbClr val="003399"/>
                </a:solidFill>
                <a:latin typeface="Book Antiqua" pitchFamily="18" charset="0"/>
              </a:rPr>
              <a:t>jauniešiem un pieaugušajiem</a:t>
            </a:r>
            <a:endParaRPr lang="lv-LV" altLang="lv-LV" sz="2800">
              <a:latin typeface="Book Antiqua" pitchFamily="18" charset="0"/>
            </a:endParaRPr>
          </a:p>
          <a:p>
            <a:pPr>
              <a:spcBef>
                <a:spcPts val="800"/>
              </a:spcBef>
              <a:buClr>
                <a:srgbClr val="000000"/>
              </a:buClr>
              <a:buFont typeface="Times New Roman" pitchFamily="18" charset="0"/>
              <a:buNone/>
            </a:pPr>
            <a:endParaRPr lang="lv-LV" altLang="lv-LV" sz="2200" b="1"/>
          </a:p>
        </p:txBody>
      </p:sp>
      <p:sp>
        <p:nvSpPr>
          <p:cNvPr id="64516" name="Content Placeholder 2"/>
          <p:cNvSpPr txBox="1">
            <a:spLocks/>
          </p:cNvSpPr>
          <p:nvPr/>
        </p:nvSpPr>
        <p:spPr bwMode="auto">
          <a:xfrm>
            <a:off x="1403350" y="6310313"/>
            <a:ext cx="66246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912813" eaLnBrk="0" hangingPunct="0">
              <a:spcBef>
                <a:spcPct val="20000"/>
              </a:spcBef>
              <a:buFont typeface="Arial" pitchFamily="34" charset="0"/>
              <a:buChar char="•"/>
              <a:defRPr sz="3200">
                <a:solidFill>
                  <a:schemeClr val="tx1"/>
                </a:solidFill>
                <a:latin typeface="Calibri" pitchFamily="34" charset="0"/>
              </a:defRPr>
            </a:lvl1pPr>
            <a:lvl2pPr marL="742950" indent="-285750" defTabSz="912813" eaLnBrk="0" hangingPunct="0">
              <a:spcBef>
                <a:spcPct val="20000"/>
              </a:spcBef>
              <a:buFont typeface="Arial" pitchFamily="34" charset="0"/>
              <a:buChar char="–"/>
              <a:defRPr sz="2800">
                <a:solidFill>
                  <a:schemeClr val="tx1"/>
                </a:solidFill>
                <a:latin typeface="Calibri" pitchFamily="34" charset="0"/>
              </a:defRPr>
            </a:lvl2pPr>
            <a:lvl3pPr marL="1143000" indent="-228600" defTabSz="912813" eaLnBrk="0" hangingPunct="0">
              <a:spcBef>
                <a:spcPct val="20000"/>
              </a:spcBef>
              <a:buFont typeface="Arial" pitchFamily="34" charset="0"/>
              <a:buChar char="•"/>
              <a:defRPr sz="2400">
                <a:solidFill>
                  <a:schemeClr val="tx1"/>
                </a:solidFill>
                <a:latin typeface="Calibri" pitchFamily="34" charset="0"/>
              </a:defRPr>
            </a:lvl3pPr>
            <a:lvl4pPr marL="1600200" indent="-228600" defTabSz="912813" eaLnBrk="0" hangingPunct="0">
              <a:spcBef>
                <a:spcPct val="20000"/>
              </a:spcBef>
              <a:buFont typeface="Arial" pitchFamily="34" charset="0"/>
              <a:buChar char="–"/>
              <a:defRPr sz="2000">
                <a:solidFill>
                  <a:schemeClr val="tx1"/>
                </a:solidFill>
                <a:latin typeface="Calibri" pitchFamily="34" charset="0"/>
              </a:defRPr>
            </a:lvl4pPr>
            <a:lvl5pPr marL="2057400" indent="-228600" defTabSz="912813" eaLnBrk="0" hangingPunct="0">
              <a:spcBef>
                <a:spcPct val="20000"/>
              </a:spcBef>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ts val="600"/>
              </a:spcBef>
              <a:spcAft>
                <a:spcPts val="600"/>
              </a:spcAft>
              <a:buClr>
                <a:srgbClr val="003399"/>
              </a:buClr>
              <a:buFont typeface="Times New Roman" pitchFamily="18" charset="0"/>
              <a:buNone/>
            </a:pPr>
            <a:r>
              <a:rPr lang="lv-LV" altLang="lv-LV" sz="2000" b="1" i="1">
                <a:solidFill>
                  <a:srgbClr val="003399"/>
                </a:solidFill>
                <a:latin typeface="Book Antiqua" pitchFamily="18" charset="0"/>
              </a:rPr>
              <a:t>www.sazinastilts.lv</a:t>
            </a:r>
          </a:p>
          <a:p>
            <a:pPr algn="ctr" eaLnBrk="1" hangingPunct="1">
              <a:spcBef>
                <a:spcPts val="600"/>
              </a:spcBef>
              <a:spcAft>
                <a:spcPts val="600"/>
              </a:spcAft>
              <a:buClr>
                <a:srgbClr val="000000"/>
              </a:buClr>
              <a:buFont typeface="Times New Roman" pitchFamily="18" charset="0"/>
              <a:buNone/>
            </a:pPr>
            <a:endParaRPr lang="lv-LV" altLang="lv-LV" sz="2000">
              <a:solidFill>
                <a:srgbClr val="003399"/>
              </a:solidFill>
              <a:latin typeface="Book Antiqua" pitchFamily="18" charset="0"/>
            </a:endParaRPr>
          </a:p>
          <a:p>
            <a:pPr algn="ctr">
              <a:spcBef>
                <a:spcPts val="800"/>
              </a:spcBef>
              <a:buClr>
                <a:srgbClr val="000000"/>
              </a:buClr>
              <a:buFont typeface="Times New Roman" pitchFamily="18" charset="0"/>
              <a:buNone/>
            </a:pPr>
            <a:endParaRPr lang="lv-LV" altLang="lv-LV" sz="2200" b="1">
              <a:solidFill>
                <a:srgbClr val="003399"/>
              </a:solidFill>
            </a:endParaRPr>
          </a:p>
        </p:txBody>
      </p:sp>
    </p:spTree>
    <p:extLst>
      <p:ext uri="{BB962C8B-B14F-4D97-AF65-F5344CB8AC3E}">
        <p14:creationId xmlns:p14="http://schemas.microsoft.com/office/powerpoint/2010/main" val="2068015398"/>
      </p:ext>
    </p:extLst>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shot_3.png">
            <a:hlinkClick r:id="rId3"/>
          </p:cNvPr>
          <p:cNvPicPr>
            <a:picLocks noChangeAspect="1"/>
          </p:cNvPicPr>
          <p:nvPr/>
        </p:nvPicPr>
        <p:blipFill>
          <a:blip r:embed="rId4"/>
          <a:stretch>
            <a:fillRect/>
          </a:stretch>
        </p:blipFill>
        <p:spPr>
          <a:xfrm>
            <a:off x="1258888" y="1484313"/>
            <a:ext cx="6769100" cy="4368800"/>
          </a:xfrm>
          <a:prstGeom prst="rect">
            <a:avLst/>
          </a:prstGeom>
          <a:ln>
            <a:noFill/>
          </a:ln>
          <a:effectLst>
            <a:outerShdw blurRad="292100" dist="139700" dir="2700000" algn="tl" rotWithShape="0">
              <a:srgbClr val="333333">
                <a:alpha val="65000"/>
              </a:srgbClr>
            </a:outerShdw>
          </a:effectLst>
        </p:spPr>
      </p:pic>
      <p:sp>
        <p:nvSpPr>
          <p:cNvPr id="6" name="Content Placeholder 2"/>
          <p:cNvSpPr txBox="1">
            <a:spLocks/>
          </p:cNvSpPr>
          <p:nvPr/>
        </p:nvSpPr>
        <p:spPr bwMode="auto">
          <a:xfrm>
            <a:off x="0" y="6092825"/>
            <a:ext cx="9144000" cy="576263"/>
          </a:xfrm>
          <a:prstGeom prst="rect">
            <a:avLst/>
          </a:prstGeom>
          <a:noFill/>
          <a:ln w="9525">
            <a:noFill/>
            <a:miter lim="800000"/>
            <a:headEnd/>
            <a:tailEnd/>
          </a:ln>
        </p:spPr>
        <p:txBody>
          <a:bodyPr/>
          <a:lstStyle/>
          <a:p>
            <a:pPr marL="342900" indent="-342900" algn="ctr" eaLnBrk="0" hangingPunct="0">
              <a:lnSpc>
                <a:spcPct val="90000"/>
              </a:lnSpc>
              <a:spcBef>
                <a:spcPts val="800"/>
              </a:spcBef>
              <a:buClr>
                <a:srgbClr val="000000"/>
              </a:buClr>
              <a:buSzPct val="100000"/>
              <a:buFont typeface="Times New Roman" pitchFamily="18" charset="0"/>
              <a:buNone/>
              <a:defRPr/>
            </a:pPr>
            <a:r>
              <a:rPr lang="lv-LV" sz="2800" dirty="0">
                <a:solidFill>
                  <a:srgbClr val="003399"/>
                </a:solidFill>
                <a:latin typeface="Book Antiqua" pitchFamily="18" charset="0"/>
                <a:ea typeface="MS Gothic" charset="-128"/>
              </a:rPr>
              <a:t>Frāžu vārdnīca 4 valodās (LV-EN/RU/DE/FR)</a:t>
            </a:r>
          </a:p>
          <a:p>
            <a:pPr algn="ctr">
              <a:spcBef>
                <a:spcPts val="600"/>
              </a:spcBef>
              <a:spcAft>
                <a:spcPts val="600"/>
              </a:spcAft>
              <a:buClr>
                <a:srgbClr val="000000"/>
              </a:buClr>
              <a:buSzPct val="100000"/>
              <a:buFont typeface="Times New Roman" pitchFamily="18" charset="0"/>
              <a:buNone/>
              <a:defRPr/>
            </a:pPr>
            <a:endParaRPr lang="lv-LV" sz="2000" dirty="0">
              <a:solidFill>
                <a:srgbClr val="003399"/>
              </a:solidFill>
              <a:latin typeface="Book Antiqua" pitchFamily="18" charset="0"/>
              <a:ea typeface="MS Gothic" charset="-128"/>
            </a:endParaRPr>
          </a:p>
          <a:p>
            <a:pPr algn="ctr" eaLnBrk="0" hangingPunct="0">
              <a:spcBef>
                <a:spcPts val="800"/>
              </a:spcBef>
              <a:buClr>
                <a:srgbClr val="000000"/>
              </a:buClr>
              <a:buSzPct val="100000"/>
              <a:buFont typeface="Times New Roman" pitchFamily="18" charset="0"/>
              <a:buNone/>
              <a:defRPr/>
            </a:pPr>
            <a:endParaRPr lang="lv-LV" sz="2200" b="1" dirty="0">
              <a:solidFill>
                <a:srgbClr val="003399"/>
              </a:solidFill>
              <a:latin typeface="Calibri" pitchFamily="34" charset="0"/>
              <a:ea typeface="MS Gothic" charset="-128"/>
            </a:endParaRPr>
          </a:p>
        </p:txBody>
      </p:sp>
    </p:spTree>
    <p:extLst>
      <p:ext uri="{BB962C8B-B14F-4D97-AF65-F5344CB8AC3E}">
        <p14:creationId xmlns:p14="http://schemas.microsoft.com/office/powerpoint/2010/main" val="3645376915"/>
      </p:ext>
    </p:extLst>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bwMode="auto">
          <a:xfrm>
            <a:off x="0" y="6165850"/>
            <a:ext cx="9144000" cy="576263"/>
          </a:xfrm>
          <a:prstGeom prst="rect">
            <a:avLst/>
          </a:prstGeom>
          <a:noFill/>
          <a:ln w="9525">
            <a:noFill/>
            <a:miter lim="800000"/>
            <a:headEnd/>
            <a:tailEnd/>
          </a:ln>
        </p:spPr>
        <p:txBody>
          <a:bodyPr/>
          <a:lstStyle/>
          <a:p>
            <a:pPr marL="342900" indent="-342900" algn="ctr" eaLnBrk="0" hangingPunct="0">
              <a:lnSpc>
                <a:spcPct val="90000"/>
              </a:lnSpc>
              <a:spcBef>
                <a:spcPts val="800"/>
              </a:spcBef>
              <a:buClr>
                <a:srgbClr val="000000"/>
              </a:buClr>
              <a:buSzPct val="100000"/>
              <a:buFont typeface="Times New Roman" pitchFamily="18" charset="0"/>
              <a:buNone/>
              <a:defRPr/>
            </a:pPr>
            <a:r>
              <a:rPr lang="lv-LV" sz="2800" dirty="0">
                <a:solidFill>
                  <a:srgbClr val="003399"/>
                </a:solidFill>
                <a:latin typeface="Book Antiqua" pitchFamily="18" charset="0"/>
                <a:ea typeface="MS Gothic" charset="-128"/>
              </a:rPr>
              <a:t>Eiropas Valodu portfelis A1, A2, B1 un B2 līmenim </a:t>
            </a:r>
            <a:br>
              <a:rPr lang="lv-LV" sz="2800" dirty="0">
                <a:solidFill>
                  <a:srgbClr val="003399"/>
                </a:solidFill>
                <a:latin typeface="Book Antiqua" pitchFamily="18" charset="0"/>
                <a:ea typeface="MS Gothic" charset="-128"/>
              </a:rPr>
            </a:br>
            <a:endParaRPr lang="lv-LV" sz="2000" dirty="0">
              <a:solidFill>
                <a:srgbClr val="003399"/>
              </a:solidFill>
              <a:latin typeface="Book Antiqua" pitchFamily="18" charset="0"/>
              <a:ea typeface="MS Gothic" charset="-128"/>
            </a:endParaRPr>
          </a:p>
          <a:p>
            <a:pPr algn="ctr" eaLnBrk="0" hangingPunct="0">
              <a:spcBef>
                <a:spcPts val="800"/>
              </a:spcBef>
              <a:buClr>
                <a:srgbClr val="000000"/>
              </a:buClr>
              <a:buSzPct val="100000"/>
              <a:buFont typeface="Times New Roman" pitchFamily="18" charset="0"/>
              <a:buNone/>
              <a:defRPr/>
            </a:pPr>
            <a:endParaRPr lang="lv-LV" sz="2200" b="1" dirty="0">
              <a:solidFill>
                <a:srgbClr val="003399"/>
              </a:solidFill>
              <a:latin typeface="Calibri" pitchFamily="34" charset="0"/>
              <a:ea typeface="MS Gothic" charset="-128"/>
            </a:endParaRPr>
          </a:p>
        </p:txBody>
      </p:sp>
      <p:pic>
        <p:nvPicPr>
          <p:cNvPr id="9" name="Picture 8" descr="Screenshot_6.png"/>
          <p:cNvPicPr>
            <a:picLocks noChangeAspect="1"/>
          </p:cNvPicPr>
          <p:nvPr/>
        </p:nvPicPr>
        <p:blipFill>
          <a:blip r:embed="rId3"/>
          <a:stretch>
            <a:fillRect/>
          </a:stretch>
        </p:blipFill>
        <p:spPr>
          <a:xfrm>
            <a:off x="1476375" y="1412875"/>
            <a:ext cx="6122988" cy="45370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30070957"/>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lv-LV" b="1" dirty="0" smtClean="0">
              <a:latin typeface="Times New Roman"/>
              <a:ea typeface="Times New Roman"/>
            </a:endParaRPr>
          </a:p>
          <a:p>
            <a:pPr marL="0" indent="0" algn="ctr">
              <a:buNone/>
            </a:pPr>
            <a:r>
              <a:rPr lang="lv-LV" sz="4000" b="1" dirty="0" smtClean="0">
                <a:latin typeface="Times New Roman" panose="02020603050405020304" pitchFamily="18" charset="0"/>
                <a:ea typeface="Times New Roman"/>
                <a:cs typeface="Times New Roman" panose="02020603050405020304" pitchFamily="18" charset="0"/>
              </a:rPr>
              <a:t>Kā </a:t>
            </a:r>
            <a:r>
              <a:rPr lang="lv-LV" sz="4000" b="1" dirty="0">
                <a:latin typeface="Times New Roman" panose="02020603050405020304" pitchFamily="18" charset="0"/>
                <a:ea typeface="Times New Roman"/>
                <a:cs typeface="Times New Roman" panose="02020603050405020304" pitchFamily="18" charset="0"/>
              </a:rPr>
              <a:t>plašsaziņas līdzekļu diskurss ietekmē iecietību pret trešo valstu valstspiederīgajiem</a:t>
            </a:r>
            <a:endParaRPr lang="lv-LV" sz="4000" b="1" dirty="0">
              <a:latin typeface="Times New Roman" panose="02020603050405020304" pitchFamily="18" charset="0"/>
              <a:cs typeface="Times New Roman" panose="02020603050405020304" pitchFamily="18" charset="0"/>
            </a:endParaRPr>
          </a:p>
          <a:p>
            <a:endParaRPr lang="lv-LV" dirty="0"/>
          </a:p>
        </p:txBody>
      </p:sp>
    </p:spTree>
    <p:extLst>
      <p:ext uri="{BB962C8B-B14F-4D97-AF65-F5344CB8AC3E}">
        <p14:creationId xmlns:p14="http://schemas.microsoft.com/office/powerpoint/2010/main" val="43759119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bwMode="auto">
          <a:xfrm>
            <a:off x="0" y="6237288"/>
            <a:ext cx="9144000" cy="576262"/>
          </a:xfrm>
          <a:prstGeom prst="rect">
            <a:avLst/>
          </a:prstGeom>
          <a:noFill/>
          <a:ln w="9525">
            <a:noFill/>
            <a:miter lim="800000"/>
            <a:headEnd/>
            <a:tailEnd/>
          </a:ln>
        </p:spPr>
        <p:txBody>
          <a:bodyPr/>
          <a:lstStyle/>
          <a:p>
            <a:pPr marL="342900" indent="-342900" algn="ctr" eaLnBrk="0" hangingPunct="0">
              <a:lnSpc>
                <a:spcPct val="90000"/>
              </a:lnSpc>
              <a:spcBef>
                <a:spcPts val="800"/>
              </a:spcBef>
              <a:buClr>
                <a:srgbClr val="000000"/>
              </a:buClr>
              <a:buSzPct val="100000"/>
              <a:buFont typeface="Times New Roman" pitchFamily="18" charset="0"/>
              <a:buNone/>
              <a:defRPr/>
            </a:pPr>
            <a:r>
              <a:rPr lang="lv-LV" sz="2800" dirty="0">
                <a:solidFill>
                  <a:srgbClr val="003399"/>
                </a:solidFill>
                <a:latin typeface="Book Antiqua" pitchFamily="18" charset="0"/>
                <a:ea typeface="MS Gothic" charset="-128"/>
              </a:rPr>
              <a:t>Lasīšanas teksti un uzdevumi A1, A2, B1 un B2 līmenim </a:t>
            </a:r>
            <a:br>
              <a:rPr lang="lv-LV" sz="2800" dirty="0">
                <a:solidFill>
                  <a:srgbClr val="003399"/>
                </a:solidFill>
                <a:latin typeface="Book Antiqua" pitchFamily="18" charset="0"/>
                <a:ea typeface="MS Gothic" charset="-128"/>
              </a:rPr>
            </a:br>
            <a:endParaRPr lang="lv-LV" sz="2000" dirty="0">
              <a:solidFill>
                <a:srgbClr val="003399"/>
              </a:solidFill>
              <a:latin typeface="Book Antiqua" pitchFamily="18" charset="0"/>
              <a:ea typeface="MS Gothic" charset="-128"/>
            </a:endParaRPr>
          </a:p>
          <a:p>
            <a:pPr algn="ctr" eaLnBrk="0" hangingPunct="0">
              <a:spcBef>
                <a:spcPts val="800"/>
              </a:spcBef>
              <a:buClr>
                <a:srgbClr val="000000"/>
              </a:buClr>
              <a:buSzPct val="100000"/>
              <a:buFont typeface="Times New Roman" pitchFamily="18" charset="0"/>
              <a:buNone/>
              <a:defRPr/>
            </a:pPr>
            <a:endParaRPr lang="lv-LV" sz="2200" b="1" dirty="0">
              <a:solidFill>
                <a:srgbClr val="003399"/>
              </a:solidFill>
              <a:latin typeface="Calibri" pitchFamily="34" charset="0"/>
              <a:ea typeface="MS Gothic" charset="-128"/>
            </a:endParaRPr>
          </a:p>
        </p:txBody>
      </p:sp>
      <p:pic>
        <p:nvPicPr>
          <p:cNvPr id="7" name="Picture 6" descr="Screenshot_4.png"/>
          <p:cNvPicPr>
            <a:picLocks noChangeAspect="1"/>
          </p:cNvPicPr>
          <p:nvPr/>
        </p:nvPicPr>
        <p:blipFill>
          <a:blip r:embed="rId3"/>
          <a:stretch>
            <a:fillRect/>
          </a:stretch>
        </p:blipFill>
        <p:spPr>
          <a:xfrm>
            <a:off x="1476375" y="1341438"/>
            <a:ext cx="6372225" cy="47053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16187459"/>
      </p:ext>
    </p:extLst>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Content Placeholder 2"/>
          <p:cNvSpPr txBox="1">
            <a:spLocks/>
          </p:cNvSpPr>
          <p:nvPr/>
        </p:nvSpPr>
        <p:spPr bwMode="auto">
          <a:xfrm>
            <a:off x="107950" y="6165850"/>
            <a:ext cx="89281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lnSpc>
                <a:spcPct val="90000"/>
              </a:lnSpc>
              <a:spcBef>
                <a:spcPts val="800"/>
              </a:spcBef>
              <a:buClr>
                <a:srgbClr val="000000"/>
              </a:buClr>
              <a:buFont typeface="Times New Roman" pitchFamily="18" charset="0"/>
              <a:buNone/>
            </a:pPr>
            <a:r>
              <a:rPr lang="lv-LV" altLang="lv-LV" sz="2800">
                <a:solidFill>
                  <a:srgbClr val="003399"/>
                </a:solidFill>
                <a:latin typeface="Book Antiqua" pitchFamily="18" charset="0"/>
              </a:rPr>
              <a:t>Videomateriāli par latviešu tautas tradīcijām</a:t>
            </a:r>
          </a:p>
          <a:p>
            <a:pPr algn="ctr" eaLnBrk="1" hangingPunct="1">
              <a:spcBef>
                <a:spcPts val="600"/>
              </a:spcBef>
              <a:spcAft>
                <a:spcPts val="600"/>
              </a:spcAft>
              <a:buClr>
                <a:srgbClr val="000000"/>
              </a:buClr>
              <a:buFont typeface="Times New Roman" pitchFamily="18" charset="0"/>
              <a:buNone/>
            </a:pPr>
            <a:endParaRPr lang="lv-LV" altLang="lv-LV" sz="2000">
              <a:solidFill>
                <a:srgbClr val="003399"/>
              </a:solidFill>
              <a:latin typeface="Book Antiqua" pitchFamily="18" charset="0"/>
            </a:endParaRPr>
          </a:p>
          <a:p>
            <a:pPr algn="ctr">
              <a:spcBef>
                <a:spcPts val="800"/>
              </a:spcBef>
              <a:buClr>
                <a:srgbClr val="000000"/>
              </a:buClr>
              <a:buFont typeface="Times New Roman" pitchFamily="18" charset="0"/>
              <a:buNone/>
            </a:pPr>
            <a:endParaRPr lang="lv-LV" altLang="lv-LV" sz="2200" b="1">
              <a:solidFill>
                <a:srgbClr val="003399"/>
              </a:solidFill>
            </a:endParaRPr>
          </a:p>
        </p:txBody>
      </p:sp>
      <p:pic>
        <p:nvPicPr>
          <p:cNvPr id="9" name="Picture 8" descr="Screenshot_8.png">
            <a:hlinkClick r:id="rId3"/>
          </p:cNvPr>
          <p:cNvPicPr>
            <a:picLocks noChangeAspect="1"/>
          </p:cNvPicPr>
          <p:nvPr/>
        </p:nvPicPr>
        <p:blipFill>
          <a:blip r:embed="rId4"/>
          <a:stretch>
            <a:fillRect/>
          </a:stretch>
        </p:blipFill>
        <p:spPr>
          <a:xfrm>
            <a:off x="1403350" y="1341438"/>
            <a:ext cx="6337300" cy="47132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98285450"/>
      </p:ext>
    </p:extLst>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Content Placeholder 2"/>
          <p:cNvSpPr txBox="1">
            <a:spLocks/>
          </p:cNvSpPr>
          <p:nvPr/>
        </p:nvSpPr>
        <p:spPr bwMode="auto">
          <a:xfrm>
            <a:off x="107950" y="6237288"/>
            <a:ext cx="89281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lnSpc>
                <a:spcPct val="90000"/>
              </a:lnSpc>
              <a:spcBef>
                <a:spcPts val="800"/>
              </a:spcBef>
              <a:buClr>
                <a:srgbClr val="000000"/>
              </a:buClr>
              <a:buFont typeface="Times New Roman" pitchFamily="18" charset="0"/>
              <a:buNone/>
            </a:pPr>
            <a:r>
              <a:rPr lang="lv-LV" altLang="lv-LV" sz="2800">
                <a:solidFill>
                  <a:srgbClr val="003399"/>
                </a:solidFill>
                <a:latin typeface="Book Antiqua" pitchFamily="18" charset="0"/>
              </a:rPr>
              <a:t>Jaunas intervijas</a:t>
            </a:r>
          </a:p>
          <a:p>
            <a:pPr algn="ctr" eaLnBrk="1" hangingPunct="1">
              <a:spcBef>
                <a:spcPts val="600"/>
              </a:spcBef>
              <a:spcAft>
                <a:spcPts val="600"/>
              </a:spcAft>
              <a:buClr>
                <a:srgbClr val="000000"/>
              </a:buClr>
              <a:buFont typeface="Times New Roman" pitchFamily="18" charset="0"/>
              <a:buNone/>
            </a:pPr>
            <a:endParaRPr lang="lv-LV" altLang="lv-LV" sz="2000">
              <a:solidFill>
                <a:srgbClr val="003399"/>
              </a:solidFill>
              <a:latin typeface="Book Antiqua" pitchFamily="18" charset="0"/>
            </a:endParaRPr>
          </a:p>
          <a:p>
            <a:pPr algn="ctr">
              <a:spcBef>
                <a:spcPts val="800"/>
              </a:spcBef>
              <a:buClr>
                <a:srgbClr val="000000"/>
              </a:buClr>
              <a:buFont typeface="Times New Roman" pitchFamily="18" charset="0"/>
              <a:buNone/>
            </a:pPr>
            <a:endParaRPr lang="lv-LV" altLang="lv-LV" sz="2200" b="1">
              <a:solidFill>
                <a:srgbClr val="003399"/>
              </a:solidFill>
            </a:endParaRPr>
          </a:p>
        </p:txBody>
      </p:sp>
      <p:pic>
        <p:nvPicPr>
          <p:cNvPr id="8" name="Picture 7" descr="Screenshot_9.png"/>
          <p:cNvPicPr>
            <a:picLocks noChangeAspect="1"/>
          </p:cNvPicPr>
          <p:nvPr/>
        </p:nvPicPr>
        <p:blipFill>
          <a:blip r:embed="rId3"/>
          <a:stretch>
            <a:fillRect/>
          </a:stretch>
        </p:blipFill>
        <p:spPr>
          <a:xfrm>
            <a:off x="655638" y="4024313"/>
            <a:ext cx="3751262" cy="2068512"/>
          </a:xfrm>
          <a:prstGeom prst="rect">
            <a:avLst/>
          </a:prstGeom>
          <a:ln>
            <a:noFill/>
          </a:ln>
          <a:effectLst>
            <a:outerShdw blurRad="292100" dist="139700" dir="2700000" algn="tl" rotWithShape="0">
              <a:srgbClr val="333333">
                <a:alpha val="65000"/>
              </a:srgbClr>
            </a:outerShdw>
          </a:effectLst>
        </p:spPr>
      </p:pic>
      <p:pic>
        <p:nvPicPr>
          <p:cNvPr id="11" name="Picture 10" descr="Screenshot_12.png"/>
          <p:cNvPicPr>
            <a:picLocks noChangeAspect="1"/>
          </p:cNvPicPr>
          <p:nvPr/>
        </p:nvPicPr>
        <p:blipFill>
          <a:blip r:embed="rId4"/>
          <a:stretch>
            <a:fillRect/>
          </a:stretch>
        </p:blipFill>
        <p:spPr>
          <a:xfrm>
            <a:off x="4689475" y="3952875"/>
            <a:ext cx="3770313" cy="2095500"/>
          </a:xfrm>
          <a:prstGeom prst="rect">
            <a:avLst/>
          </a:prstGeom>
          <a:ln>
            <a:noFill/>
          </a:ln>
          <a:effectLst>
            <a:outerShdw blurRad="292100" dist="139700" dir="2700000" algn="tl" rotWithShape="0">
              <a:srgbClr val="333333">
                <a:alpha val="65000"/>
              </a:srgbClr>
            </a:outerShdw>
          </a:effectLst>
        </p:spPr>
      </p:pic>
      <p:pic>
        <p:nvPicPr>
          <p:cNvPr id="13" name="Picture 12" descr="Screenshot_14.png"/>
          <p:cNvPicPr>
            <a:picLocks noChangeAspect="1"/>
          </p:cNvPicPr>
          <p:nvPr/>
        </p:nvPicPr>
        <p:blipFill>
          <a:blip r:embed="rId5"/>
          <a:stretch>
            <a:fillRect/>
          </a:stretch>
        </p:blipFill>
        <p:spPr>
          <a:xfrm>
            <a:off x="4716463" y="1504950"/>
            <a:ext cx="3743325" cy="2122488"/>
          </a:xfrm>
          <a:prstGeom prst="rect">
            <a:avLst/>
          </a:prstGeom>
          <a:ln>
            <a:noFill/>
          </a:ln>
          <a:effectLst>
            <a:outerShdw blurRad="292100" dist="139700" dir="2700000" algn="tl" rotWithShape="0">
              <a:srgbClr val="333333">
                <a:alpha val="65000"/>
              </a:srgbClr>
            </a:outerShdw>
          </a:effectLst>
        </p:spPr>
      </p:pic>
      <p:pic>
        <p:nvPicPr>
          <p:cNvPr id="14" name="Picture 13" descr="Screenshot_15.png"/>
          <p:cNvPicPr>
            <a:picLocks noChangeAspect="1"/>
          </p:cNvPicPr>
          <p:nvPr/>
        </p:nvPicPr>
        <p:blipFill>
          <a:blip r:embed="rId6"/>
          <a:stretch>
            <a:fillRect/>
          </a:stretch>
        </p:blipFill>
        <p:spPr>
          <a:xfrm>
            <a:off x="684213" y="1504950"/>
            <a:ext cx="3784600" cy="2122488"/>
          </a:xfrm>
          <a:prstGeom prst="rect">
            <a:avLst/>
          </a:prstGeom>
          <a:ln>
            <a:noFill/>
          </a:ln>
          <a:effectLst>
            <a:outerShdw blurRad="292100" dist="139700" dir="2700000" algn="tl" rotWithShape="0">
              <a:srgbClr val="333333">
                <a:alpha val="65000"/>
              </a:srgbClr>
            </a:outerShdw>
          </a:effectLst>
        </p:spPr>
      </p:pic>
      <p:pic>
        <p:nvPicPr>
          <p:cNvPr id="10" name="Picture 9" descr="Screenshot_11.png"/>
          <p:cNvPicPr>
            <a:picLocks noChangeAspect="1"/>
          </p:cNvPicPr>
          <p:nvPr/>
        </p:nvPicPr>
        <p:blipFill>
          <a:blip r:embed="rId7"/>
          <a:stretch>
            <a:fillRect/>
          </a:stretch>
        </p:blipFill>
        <p:spPr>
          <a:xfrm>
            <a:off x="2268538" y="2944813"/>
            <a:ext cx="3763962" cy="21161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75516301"/>
      </p:ext>
    </p:extLst>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lv-LV" b="1" dirty="0" smtClean="0">
              <a:latin typeface="Times New Roman" panose="02020603050405020304" pitchFamily="18" charset="0"/>
              <a:cs typeface="Times New Roman" panose="02020603050405020304" pitchFamily="18" charset="0"/>
            </a:endParaRPr>
          </a:p>
          <a:p>
            <a:pPr marL="0" indent="0" algn="ctr">
              <a:buNone/>
            </a:pPr>
            <a:endParaRPr lang="lv-LV" b="1" dirty="0">
              <a:latin typeface="Times New Roman" panose="02020603050405020304" pitchFamily="18" charset="0"/>
              <a:cs typeface="Times New Roman" panose="02020603050405020304" pitchFamily="18" charset="0"/>
            </a:endParaRPr>
          </a:p>
          <a:p>
            <a:pPr marL="0" indent="0" algn="ctr">
              <a:buNone/>
            </a:pPr>
            <a:r>
              <a:rPr lang="lv-LV" b="1" dirty="0" smtClean="0">
                <a:latin typeface="Times New Roman" panose="02020603050405020304" pitchFamily="18" charset="0"/>
                <a:cs typeface="Times New Roman" panose="02020603050405020304" pitchFamily="18" charset="0"/>
              </a:rPr>
              <a:t>Aktivitāte</a:t>
            </a:r>
            <a:endParaRPr lang="lv-LV"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838904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274638"/>
            <a:ext cx="8229600" cy="715962"/>
          </a:xfrm>
        </p:spPr>
        <p:txBody>
          <a:bodyPr>
            <a:normAutofit fontScale="90000"/>
          </a:bodyPr>
          <a:lstStyle/>
          <a:p>
            <a:r>
              <a:rPr lang="lv-LV" altLang="lv-LV" sz="3600" b="1" dirty="0" smtClean="0">
                <a:latin typeface="Times New Roman" panose="02020603050405020304" pitchFamily="18" charset="0"/>
                <a:cs typeface="Times New Roman" panose="02020603050405020304" pitchFamily="18" charset="0"/>
              </a:rPr>
              <a:t>Uzdevums</a:t>
            </a:r>
            <a:r>
              <a:rPr lang="lv-LV" altLang="lv-LV" dirty="0" smtClean="0">
                <a:latin typeface="Times New Roman" panose="02020603050405020304" pitchFamily="18" charset="0"/>
                <a:cs typeface="Times New Roman" panose="02020603050405020304" pitchFamily="18" charset="0"/>
              </a:rPr>
              <a:t> </a:t>
            </a:r>
          </a:p>
        </p:txBody>
      </p:sp>
      <p:sp>
        <p:nvSpPr>
          <p:cNvPr id="3" name="Content Placeholder 2"/>
          <p:cNvSpPr>
            <a:spLocks noGrp="1"/>
          </p:cNvSpPr>
          <p:nvPr>
            <p:ph idx="1"/>
          </p:nvPr>
        </p:nvSpPr>
        <p:spPr>
          <a:xfrm>
            <a:off x="457200" y="1066800"/>
            <a:ext cx="8229600" cy="5059363"/>
          </a:xfrm>
        </p:spPr>
        <p:txBody>
          <a:bodyPr/>
          <a:lstStyle/>
          <a:p>
            <a:pPr marL="514350" indent="-514350">
              <a:buFont typeface="+mj-lt"/>
              <a:buAutoNum type="arabicPeriod"/>
              <a:defRPr/>
            </a:pPr>
            <a:r>
              <a:rPr lang="lv-LV" sz="2800" dirty="0" smtClean="0">
                <a:latin typeface="Times New Roman" panose="02020603050405020304" pitchFamily="18" charset="0"/>
                <a:cs typeface="Times New Roman" panose="02020603050405020304" pitchFamily="18" charset="0"/>
              </a:rPr>
              <a:t>Uzrakstiet kādas grupas nosaukumu (skolotāji, deputāti, jaunieši... </a:t>
            </a:r>
          </a:p>
          <a:p>
            <a:pPr marL="514350" indent="-514350">
              <a:buFont typeface="+mj-lt"/>
              <a:buAutoNum type="arabicPeriod"/>
              <a:defRPr/>
            </a:pPr>
            <a:r>
              <a:rPr lang="lv-LV" sz="2800" dirty="0" smtClean="0">
                <a:latin typeface="Times New Roman" panose="02020603050405020304" pitchFamily="18" charset="0"/>
                <a:cs typeface="Times New Roman" panose="02020603050405020304" pitchFamily="18" charset="0"/>
              </a:rPr>
              <a:t>Pamatojiet, kāpēc šīs grupas tiesības ir jāierobežo!</a:t>
            </a:r>
          </a:p>
          <a:p>
            <a:pPr marL="514350" indent="-514350">
              <a:buFont typeface="+mj-lt"/>
              <a:buAutoNum type="arabicPeriod"/>
              <a:defRPr/>
            </a:pPr>
            <a:r>
              <a:rPr lang="lv-LV" sz="2800" dirty="0" smtClean="0">
                <a:latin typeface="Times New Roman" panose="02020603050405020304" pitchFamily="18" charset="0"/>
                <a:cs typeface="Times New Roman" panose="02020603050405020304" pitchFamily="18" charset="0"/>
              </a:rPr>
              <a:t>Uzrakstiet negatīvu piemēru, kad šī grupa izrāda pārāk lielu aktivitāti!</a:t>
            </a:r>
          </a:p>
          <a:p>
            <a:pPr marL="514350" indent="-514350">
              <a:buFont typeface="+mj-lt"/>
              <a:buAutoNum type="arabicPeriod"/>
              <a:defRPr/>
            </a:pPr>
            <a:r>
              <a:rPr lang="lv-LV" sz="2800" dirty="0" smtClean="0">
                <a:latin typeface="Times New Roman" panose="02020603050405020304" pitchFamily="18" charset="0"/>
                <a:cs typeface="Times New Roman" panose="02020603050405020304" pitchFamily="18" charset="0"/>
              </a:rPr>
              <a:t>Nonieciniet grupas definētās problēmas!</a:t>
            </a:r>
          </a:p>
          <a:p>
            <a:pPr marL="514350" indent="-514350">
              <a:buFont typeface="+mj-lt"/>
              <a:buAutoNum type="arabicPeriod"/>
              <a:defRPr/>
            </a:pPr>
            <a:r>
              <a:rPr lang="lv-LV" sz="2800" dirty="0" smtClean="0">
                <a:latin typeface="Times New Roman" panose="02020603050405020304" pitchFamily="18" charset="0"/>
                <a:cs typeface="Times New Roman" panose="02020603050405020304" pitchFamily="18" charset="0"/>
              </a:rPr>
              <a:t>Norādiet, ka un kā šī grupa apdraud pārējo sabiedrību!</a:t>
            </a:r>
          </a:p>
          <a:p>
            <a:pPr marL="514350" indent="-514350">
              <a:buFont typeface="+mj-lt"/>
              <a:buAutoNum type="arabicPeriod"/>
              <a:defRPr/>
            </a:pPr>
            <a:r>
              <a:rPr lang="lv-LV" sz="2800" dirty="0" smtClean="0">
                <a:latin typeface="Times New Roman" panose="02020603050405020304" pitchFamily="18" charset="0"/>
                <a:cs typeface="Times New Roman" panose="02020603050405020304" pitchFamily="18" charset="0"/>
              </a:rPr>
              <a:t>Uzrakstiet teikumu, kurā “mēs” kaut ko darām pareizi/labi, bet “viņi” - nē!</a:t>
            </a:r>
          </a:p>
          <a:p>
            <a:pPr>
              <a:defRPr/>
            </a:pPr>
            <a:endParaRPr lang="lv-LV" dirty="0"/>
          </a:p>
        </p:txBody>
      </p:sp>
      <p:sp>
        <p:nvSpPr>
          <p:cNvPr id="4" name="Slide Number Placeholder 3"/>
          <p:cNvSpPr>
            <a:spLocks noGrp="1"/>
          </p:cNvSpPr>
          <p:nvPr>
            <p:ph type="sldNum" sz="quarter" idx="12"/>
          </p:nvPr>
        </p:nvSpPr>
        <p:spPr/>
        <p:txBody>
          <a:bodyPr/>
          <a:lstStyle/>
          <a:p>
            <a:pPr>
              <a:defRPr/>
            </a:pPr>
            <a:fld id="{6CE93407-1E49-4328-8F20-6EB3C365C1A1}" type="slidenum">
              <a:rPr lang="en-US" smtClean="0"/>
              <a:pPr>
                <a:defRPr/>
              </a:pPr>
              <a:t>54</a:t>
            </a:fld>
            <a:endParaRPr lang="en-US" dirty="0"/>
          </a:p>
        </p:txBody>
      </p:sp>
    </p:spTree>
    <p:extLst>
      <p:ext uri="{BB962C8B-B14F-4D97-AF65-F5344CB8AC3E}">
        <p14:creationId xmlns:p14="http://schemas.microsoft.com/office/powerpoint/2010/main" val="109184760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normAutofit/>
          </a:bodyPr>
          <a:lstStyle/>
          <a:p>
            <a:r>
              <a:rPr lang="lv-LV" altLang="lv-LV" sz="3200" b="1" dirty="0" smtClean="0">
                <a:latin typeface="Times New Roman" panose="02020603050405020304" pitchFamily="18" charset="0"/>
                <a:cs typeface="Times New Roman" panose="02020603050405020304" pitchFamily="18" charset="0"/>
              </a:rPr>
              <a:t>Neiecietības stratēģijas</a:t>
            </a:r>
            <a:r>
              <a:rPr lang="en-US" altLang="lv-LV" sz="3200" dirty="0" smtClean="0">
                <a:latin typeface="Times New Roman" panose="02020603050405020304" pitchFamily="18" charset="0"/>
                <a:cs typeface="Times New Roman" panose="02020603050405020304" pitchFamily="18" charset="0"/>
              </a:rPr>
              <a:t> </a:t>
            </a:r>
            <a:endParaRPr lang="lv-LV" altLang="lv-LV" sz="3200" dirty="0" smtClean="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219200"/>
            <a:ext cx="8229600" cy="5105400"/>
          </a:xfrm>
        </p:spPr>
        <p:txBody>
          <a:bodyPr>
            <a:normAutofit lnSpcReduction="10000"/>
          </a:bodyPr>
          <a:lstStyle/>
          <a:p>
            <a:pPr marL="609600" indent="-609600">
              <a:spcBef>
                <a:spcPct val="0"/>
              </a:spcBef>
              <a:buFontTx/>
              <a:buNone/>
              <a:defRPr/>
            </a:pPr>
            <a:r>
              <a:rPr lang="lv-LV" sz="2400" dirty="0" smtClean="0">
                <a:effectLst>
                  <a:outerShdw blurRad="38100" dist="38100" dir="2700000" algn="tl">
                    <a:srgbClr val="FFFFFF"/>
                  </a:outerShdw>
                </a:effectLst>
              </a:rPr>
              <a:t>	</a:t>
            </a:r>
            <a:r>
              <a:rPr lang="lv-LV" sz="2800" u="sng" dirty="0"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Kas jādara!</a:t>
            </a:r>
          </a:p>
          <a:p>
            <a:pPr marL="609600" indent="-609600">
              <a:spcBef>
                <a:spcPct val="0"/>
              </a:spcBef>
              <a:buFontTx/>
              <a:buNone/>
              <a:defRPr/>
            </a:pPr>
            <a:r>
              <a:rPr lang="lv-LV" sz="2800" dirty="0"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	1.Pamato grupas izslēgšanu no publiskas telpas/ politikas - asociē grupu kā kopumā nelabvēlīgu parādību;</a:t>
            </a:r>
            <a:r>
              <a:rPr lang="en-US" sz="2800" dirty="0" smtClean="0">
                <a:latin typeface="Times New Roman" panose="02020603050405020304" pitchFamily="18" charset="0"/>
                <a:cs typeface="Times New Roman" panose="02020603050405020304" pitchFamily="18" charset="0"/>
              </a:rPr>
              <a:t> </a:t>
            </a:r>
            <a:endParaRPr lang="en-US" sz="2800" dirty="0" smtClean="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a:p>
            <a:pPr marL="609600" indent="-609600">
              <a:spcBef>
                <a:spcPct val="0"/>
              </a:spcBef>
              <a:buFontTx/>
              <a:buNone/>
              <a:defRPr/>
            </a:pPr>
            <a:r>
              <a:rPr lang="lv-LV" sz="2800" dirty="0"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	2. Pamato grupas tiesību ierobežošanu;</a:t>
            </a:r>
            <a:r>
              <a:rPr lang="en-US" sz="2800" dirty="0" smtClean="0">
                <a:latin typeface="Times New Roman" panose="02020603050405020304" pitchFamily="18" charset="0"/>
                <a:cs typeface="Times New Roman" panose="02020603050405020304" pitchFamily="18" charset="0"/>
              </a:rPr>
              <a:t> </a:t>
            </a:r>
            <a:endParaRPr lang="lv-LV" sz="2800" dirty="0" smtClean="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a:p>
            <a:pPr marL="609600" indent="-609600">
              <a:spcBef>
                <a:spcPct val="0"/>
              </a:spcBef>
              <a:buFontTx/>
              <a:buNone/>
              <a:defRPr/>
            </a:pPr>
            <a:r>
              <a:rPr lang="lv-LV" sz="2800" dirty="0"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	3. Sūdzas par grupas redzamību/ pārāk lielu aktivitāti;</a:t>
            </a:r>
            <a:r>
              <a:rPr lang="en-US" sz="2800" dirty="0" smtClean="0">
                <a:latin typeface="Times New Roman" panose="02020603050405020304" pitchFamily="18" charset="0"/>
                <a:cs typeface="Times New Roman" panose="02020603050405020304" pitchFamily="18" charset="0"/>
              </a:rPr>
              <a:t> </a:t>
            </a:r>
            <a:endParaRPr lang="lv-LV" sz="2800" dirty="0" smtClean="0">
              <a:latin typeface="Times New Roman" panose="02020603050405020304" pitchFamily="18" charset="0"/>
              <a:cs typeface="Times New Roman" panose="02020603050405020304" pitchFamily="18" charset="0"/>
            </a:endParaRPr>
          </a:p>
          <a:p>
            <a:pPr marL="609600" indent="-609600">
              <a:spcBef>
                <a:spcPct val="0"/>
              </a:spcBef>
              <a:buFontTx/>
              <a:buNone/>
              <a:defRPr/>
            </a:pPr>
            <a:r>
              <a:rPr lang="lv-LV" sz="2800" dirty="0"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	4. Noniecina grupas definētās problēmas;</a:t>
            </a:r>
          </a:p>
          <a:p>
            <a:pPr marL="609600" indent="-609600">
              <a:spcBef>
                <a:spcPct val="0"/>
              </a:spcBef>
              <a:buFontTx/>
              <a:buNone/>
              <a:defRPr/>
            </a:pPr>
            <a:r>
              <a:rPr lang="lv-LV" sz="2800" dirty="0"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	5. Norāda, ka grupa apdraud pārējo sabiedrību;</a:t>
            </a:r>
            <a:endParaRPr lang="lv-LV" sz="2800" dirty="0" smtClean="0">
              <a:latin typeface="Times New Roman" panose="02020603050405020304" pitchFamily="18" charset="0"/>
              <a:cs typeface="Times New Roman" panose="02020603050405020304" pitchFamily="18" charset="0"/>
            </a:endParaRPr>
          </a:p>
          <a:p>
            <a:pPr marL="609600" indent="-609600">
              <a:spcBef>
                <a:spcPct val="0"/>
              </a:spcBef>
              <a:buFontTx/>
              <a:buNone/>
              <a:defRPr/>
            </a:pPr>
            <a:r>
              <a:rPr lang="lv-LV" sz="2800" dirty="0" smtClean="0">
                <a:latin typeface="Times New Roman" panose="02020603050405020304" pitchFamily="18" charset="0"/>
                <a:cs typeface="Times New Roman" panose="02020603050405020304" pitchFamily="18" charset="0"/>
              </a:rPr>
              <a:t>	</a:t>
            </a:r>
            <a:r>
              <a:rPr lang="lv-LV" sz="2800" dirty="0"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6. Izmanto dalījumu "mēs" un "viņi", runājot par politiku kā "mūsu" lietu.</a:t>
            </a:r>
          </a:p>
          <a:p>
            <a:pPr marL="609600" indent="-609600">
              <a:spcBef>
                <a:spcPct val="0"/>
              </a:spcBef>
              <a:buFontTx/>
              <a:buNone/>
              <a:defRPr/>
            </a:pPr>
            <a:r>
              <a:rPr lang="lv-LV" sz="2800" dirty="0"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p>
          <a:p>
            <a:pPr marL="609600" indent="-609600">
              <a:spcBef>
                <a:spcPct val="0"/>
              </a:spcBef>
              <a:buFontTx/>
              <a:buNone/>
              <a:defRPr/>
            </a:pPr>
            <a:r>
              <a:rPr lang="lv-LV" sz="2400" dirty="0" smtClean="0">
                <a:effectLst>
                  <a:outerShdw blurRad="38100" dist="38100" dir="2700000" algn="tl">
                    <a:srgbClr val="FFFFFF"/>
                  </a:outerShdw>
                </a:effectLst>
              </a:rPr>
              <a:t>	</a:t>
            </a:r>
            <a:endParaRPr lang="en-US" sz="2400" dirty="0" smtClean="0">
              <a:effectLst>
                <a:outerShdw blurRad="38100" dist="38100" dir="2700000" algn="tl">
                  <a:srgbClr val="FFFFFF"/>
                </a:outerShdw>
              </a:effectLst>
            </a:endParaRPr>
          </a:p>
          <a:p>
            <a:pPr>
              <a:defRPr/>
            </a:pPr>
            <a:endParaRPr lang="lv-LV" dirty="0"/>
          </a:p>
        </p:txBody>
      </p:sp>
      <p:sp>
        <p:nvSpPr>
          <p:cNvPr id="4" name="Slide Number Placeholder 3"/>
          <p:cNvSpPr>
            <a:spLocks noGrp="1"/>
          </p:cNvSpPr>
          <p:nvPr>
            <p:ph type="sldNum" sz="quarter" idx="12"/>
          </p:nvPr>
        </p:nvSpPr>
        <p:spPr/>
        <p:txBody>
          <a:bodyPr/>
          <a:lstStyle/>
          <a:p>
            <a:pPr>
              <a:defRPr/>
            </a:pPr>
            <a:fld id="{856A1405-D4D7-429B-8C03-E8F5D04B1DDA}" type="slidenum">
              <a:rPr lang="en-US" smtClean="0"/>
              <a:pPr>
                <a:defRPr/>
              </a:pPr>
              <a:t>55</a:t>
            </a:fld>
            <a:endParaRPr lang="en-US" dirty="0"/>
          </a:p>
        </p:txBody>
      </p:sp>
    </p:spTree>
    <p:extLst>
      <p:ext uri="{BB962C8B-B14F-4D97-AF65-F5344CB8AC3E}">
        <p14:creationId xmlns:p14="http://schemas.microsoft.com/office/powerpoint/2010/main" val="38995714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sz="3200" b="1" dirty="0" smtClean="0">
                <a:latin typeface="Times New Roman" panose="02020603050405020304" pitchFamily="18" charset="0"/>
                <a:cs typeface="Times New Roman" panose="02020603050405020304" pitchFamily="18" charset="0"/>
              </a:rPr>
              <a:t>Ieteicamā literatūra un avoti</a:t>
            </a:r>
            <a:endParaRPr lang="lv-LV" sz="32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371600"/>
            <a:ext cx="8229600" cy="4754563"/>
          </a:xfrm>
        </p:spPr>
        <p:txBody>
          <a:bodyPr>
            <a:normAutofit/>
          </a:bodyPr>
          <a:lstStyle/>
          <a:p>
            <a:r>
              <a:rPr lang="lv-LV" sz="1200" i="1" dirty="0" smtClean="0">
                <a:hlinkClick r:id="rId2"/>
              </a:rPr>
              <a:t>www.sazinastilts.lv</a:t>
            </a:r>
            <a:r>
              <a:rPr lang="lv-LV" sz="1200" i="1" dirty="0" smtClean="0"/>
              <a:t> </a:t>
            </a:r>
          </a:p>
          <a:p>
            <a:r>
              <a:rPr lang="lv-LV" sz="1200" i="1" dirty="0" smtClean="0"/>
              <a:t>Skolotājs starpkultūru telpā</a:t>
            </a:r>
            <a:r>
              <a:rPr lang="lv-LV" sz="1200" i="1" dirty="0"/>
              <a:t>. </a:t>
            </a:r>
            <a:r>
              <a:rPr lang="lv-LV" sz="1200" i="1" dirty="0">
                <a:hlinkClick r:id="rId3"/>
              </a:rPr>
              <a:t>http://</a:t>
            </a:r>
            <a:r>
              <a:rPr lang="lv-LV" sz="1200" i="1" dirty="0" smtClean="0">
                <a:hlinkClick r:id="rId3"/>
              </a:rPr>
              <a:t>valoda.lv/Metodiskie_lidzekli_bilingvalajam_macibam/Skolotajs_starpkulturu_telpa_Skolotaju_ideju_gramata_Macibu_un_metodiskais_materials/flypage_idy_tpl</a:t>
            </a:r>
            <a:endParaRPr lang="lv-LV" sz="1200" i="1" dirty="0" smtClean="0"/>
          </a:p>
          <a:p>
            <a:r>
              <a:rPr lang="lv-LV" sz="1200" i="1" dirty="0"/>
              <a:t>Starpkultūru saskarsme. </a:t>
            </a:r>
            <a:r>
              <a:rPr lang="lv-LV" sz="1200" i="1" dirty="0">
                <a:hlinkClick r:id="rId4"/>
              </a:rPr>
              <a:t>http://</a:t>
            </a:r>
            <a:r>
              <a:rPr lang="lv-LV" sz="1200" i="1" dirty="0" smtClean="0">
                <a:hlinkClick r:id="rId4"/>
              </a:rPr>
              <a:t>web.iac.edu.lv/starpkulturu_saskarsme/IAC_GramataL.pdf</a:t>
            </a:r>
            <a:endParaRPr lang="lv-LV" sz="1200" i="1" dirty="0" smtClean="0"/>
          </a:p>
          <a:p>
            <a:r>
              <a:rPr lang="lv-LV" sz="1200" i="1" dirty="0"/>
              <a:t>Kompasito. </a:t>
            </a:r>
            <a:r>
              <a:rPr lang="lv-LV" sz="1200" i="1" dirty="0">
                <a:hlinkClick r:id="rId5"/>
              </a:rPr>
              <a:t>http://</a:t>
            </a:r>
            <a:r>
              <a:rPr lang="lv-LV" sz="1200" i="1" dirty="0" smtClean="0">
                <a:hlinkClick r:id="rId5"/>
              </a:rPr>
              <a:t>eycb.coe.int/compasito/ru/default.htm</a:t>
            </a:r>
            <a:endParaRPr lang="lv-LV" sz="1200" i="1" dirty="0" smtClean="0"/>
          </a:p>
          <a:p>
            <a:r>
              <a:rPr lang="lv-LV" sz="1200" i="1" dirty="0"/>
              <a:t>Kompass</a:t>
            </a:r>
            <a:r>
              <a:rPr lang="lv-LV" sz="1200" dirty="0"/>
              <a:t> - </a:t>
            </a:r>
            <a:r>
              <a:rPr lang="lv-LV" sz="1200" i="1" dirty="0"/>
              <a:t>Izglītības cilvēktiesību jomā rokasgrāmata darbam ar </a:t>
            </a:r>
            <a:r>
              <a:rPr lang="lv-LV" sz="1200" i="1" dirty="0" smtClean="0"/>
              <a:t>jaunatni</a:t>
            </a:r>
            <a:r>
              <a:rPr lang="lv-LV" sz="1200" dirty="0"/>
              <a:t>.</a:t>
            </a:r>
            <a:r>
              <a:rPr lang="lv-LV" sz="1200" i="1" dirty="0" smtClean="0"/>
              <a:t> </a:t>
            </a:r>
            <a:r>
              <a:rPr lang="lv-LV" sz="1200" i="1" dirty="0" smtClean="0">
                <a:hlinkClick r:id="rId6"/>
              </a:rPr>
              <a:t>http</a:t>
            </a:r>
            <a:r>
              <a:rPr lang="lv-LV" sz="1200" i="1" dirty="0">
                <a:hlinkClick r:id="rId6"/>
              </a:rPr>
              <a:t>://</a:t>
            </a:r>
            <a:r>
              <a:rPr lang="lv-LV" sz="1200" i="1" dirty="0" smtClean="0">
                <a:hlinkClick r:id="rId6"/>
              </a:rPr>
              <a:t>eycb.coe.int/compass/ru/contents.html</a:t>
            </a:r>
            <a:endParaRPr lang="lv-LV" sz="1200" i="1" dirty="0" smtClean="0"/>
          </a:p>
          <a:p>
            <a:r>
              <a:rPr lang="lv-LV" sz="1200" dirty="0"/>
              <a:t>Pelša E., Kelle G., Vārna B. </a:t>
            </a:r>
            <a:r>
              <a:rPr lang="lv-LV" sz="1200" i="1" dirty="0"/>
              <a:t>Tolerances trenažieris jeb ārvalstu jaunietis starp mums.</a:t>
            </a:r>
            <a:r>
              <a:rPr lang="lv-LV" sz="1200" dirty="0"/>
              <a:t> Rokasgrāmata skolu pašpārvaldēm. Rīga, 2012</a:t>
            </a:r>
            <a:r>
              <a:rPr lang="lv-LV" sz="1200" dirty="0" smtClean="0"/>
              <a:t>.</a:t>
            </a:r>
          </a:p>
          <a:p>
            <a:r>
              <a:rPr lang="lv-LV" sz="1200" dirty="0"/>
              <a:t>Tomasa R. Rūzvelta </a:t>
            </a:r>
            <a:r>
              <a:rPr lang="lv-LV" sz="1200" i="1" dirty="0"/>
              <a:t>(R. Roosevelt Thomas) </a:t>
            </a:r>
            <a:r>
              <a:rPr lang="lv-LV" sz="1200" dirty="0"/>
              <a:t>grāmata “Ceļot māju dažādībai” </a:t>
            </a:r>
            <a:r>
              <a:rPr lang="lv-LV" sz="1200" i="1" dirty="0"/>
              <a:t>(Building a House for Diversity. </a:t>
            </a:r>
            <a:r>
              <a:rPr lang="lv-LV" sz="1200" dirty="0"/>
              <a:t>New York, et.al.: American Management Association), Dažādības vadības mācību rokasgrāmata, </a:t>
            </a:r>
            <a:r>
              <a:rPr lang="en-US" sz="1200" b="1" u="sng" dirty="0">
                <a:hlinkClick r:id="rId7"/>
              </a:rPr>
              <a:t>www.idm-diversity.org</a:t>
            </a:r>
            <a:r>
              <a:rPr lang="lv-LV" sz="1200" b="1" u="sng" dirty="0"/>
              <a:t>,  </a:t>
            </a:r>
            <a:r>
              <a:rPr lang="lv-LV" sz="1200" b="1" u="sng" dirty="0" smtClean="0">
                <a:hlinkClick r:id="rId8"/>
              </a:rPr>
              <a:t>www.eceuropa.eu</a:t>
            </a:r>
            <a:endParaRPr lang="lv-LV" sz="1200" b="1" u="sng" dirty="0" smtClean="0"/>
          </a:p>
          <a:p>
            <a:r>
              <a:rPr lang="lv-LV" sz="1200" i="1" u="sng" dirty="0">
                <a:hlinkClick r:id="rId9"/>
              </a:rPr>
              <a:t>www.humanrights.lv/doc/vispaar/vispcd.htm</a:t>
            </a:r>
            <a:r>
              <a:rPr lang="lv-LV" sz="1200" i="1" dirty="0"/>
              <a:t>   </a:t>
            </a:r>
            <a:endParaRPr lang="lv-LV" sz="1200" dirty="0"/>
          </a:p>
          <a:p>
            <a:r>
              <a:rPr lang="lv-LV" sz="1200" i="1" u="sng" dirty="0">
                <a:hlinkClick r:id="rId10"/>
              </a:rPr>
              <a:t>www.britishcouncil.org/latvia-education-dreams-latv-ani-</a:t>
            </a:r>
            <a:r>
              <a:rPr lang="lv-LV" sz="1200" b="1" i="1" u="sng" dirty="0">
                <a:hlinkClick r:id="rId10"/>
              </a:rPr>
              <a:t>bernu</a:t>
            </a:r>
            <a:r>
              <a:rPr lang="lv-LV" sz="1200" i="1" u="sng" dirty="0">
                <a:hlinkClick r:id="rId10"/>
              </a:rPr>
              <a:t>-</a:t>
            </a:r>
            <a:r>
              <a:rPr lang="lv-LV" sz="1200" b="1" i="1" u="sng" dirty="0">
                <a:hlinkClick r:id="rId10"/>
              </a:rPr>
              <a:t>tiesibu</a:t>
            </a:r>
            <a:r>
              <a:rPr lang="lv-LV" sz="1200" i="1" u="sng" dirty="0">
                <a:hlinkClick r:id="rId10"/>
              </a:rPr>
              <a:t>-</a:t>
            </a:r>
            <a:r>
              <a:rPr lang="lv-LV" sz="1200" b="1" i="1" u="sng" dirty="0">
                <a:hlinkClick r:id="rId10"/>
              </a:rPr>
              <a:t>konvencija</a:t>
            </a:r>
            <a:r>
              <a:rPr lang="lv-LV" sz="1200" b="1" i="1" dirty="0"/>
              <a:t> </a:t>
            </a:r>
            <a:endParaRPr lang="lv-LV" sz="1200" dirty="0"/>
          </a:p>
          <a:p>
            <a:r>
              <a:rPr lang="lv-LV" sz="1200" u="sng" dirty="0" smtClean="0">
                <a:hlinkClick r:id="rId11"/>
              </a:rPr>
              <a:t>www.unesco.lv</a:t>
            </a:r>
            <a:r>
              <a:rPr lang="lv-LV" sz="1200" dirty="0" smtClean="0"/>
              <a:t> </a:t>
            </a:r>
            <a:endParaRPr lang="lv-LV" sz="1200" dirty="0"/>
          </a:p>
          <a:p>
            <a:r>
              <a:rPr lang="lv-LV" altLang="lv-LV" sz="1200" kern="0" dirty="0">
                <a:solidFill>
                  <a:srgbClr val="000000"/>
                </a:solidFill>
                <a:latin typeface="Times New Roman" panose="02020603050405020304" pitchFamily="18" charset="0"/>
                <a:cs typeface="Times New Roman" panose="02020603050405020304" pitchFamily="18" charset="0"/>
              </a:rPr>
              <a:t>Apmācību kurss «Starpkultūru komunikācija» </a:t>
            </a:r>
            <a:r>
              <a:rPr lang="lv-LV" altLang="lv-LV" sz="1200" kern="0" dirty="0" smtClean="0">
                <a:solidFill>
                  <a:srgbClr val="000000"/>
                </a:solidFill>
                <a:latin typeface="Times New Roman" panose="02020603050405020304" pitchFamily="18" charset="0"/>
                <a:cs typeface="Times New Roman" panose="02020603050405020304" pitchFamily="18" charset="0"/>
              </a:rPr>
              <a:t>rokasgrāmata</a:t>
            </a:r>
            <a:endParaRPr lang="lv-LV" altLang="lv-LV" sz="1200" kern="0" dirty="0">
              <a:solidFill>
                <a:srgbClr val="000000"/>
              </a:solidFill>
              <a:latin typeface="Times New Roman" panose="02020603050405020304" pitchFamily="18" charset="0"/>
              <a:cs typeface="Times New Roman" panose="02020603050405020304" pitchFamily="18" charset="0"/>
            </a:endParaRPr>
          </a:p>
          <a:p>
            <a:r>
              <a:rPr lang="lv-LV" sz="1200" u="sng" dirty="0">
                <a:hlinkClick r:id="rId12"/>
              </a:rPr>
              <a:t>www.bti.gov.lv</a:t>
            </a:r>
            <a:r>
              <a:rPr lang="lv-LV" sz="1200" dirty="0"/>
              <a:t>  (Metodiskais materiāls “Iecietības veicināšana izglītības iestādēs”)</a:t>
            </a:r>
          </a:p>
          <a:p>
            <a:r>
              <a:rPr lang="lv-LV" sz="1200" i="1" u="sng" dirty="0">
                <a:hlinkClick r:id="rId13"/>
              </a:rPr>
              <a:t>www.lm.gov.lv</a:t>
            </a:r>
            <a:r>
              <a:rPr lang="lv-LV" sz="1200" i="1" dirty="0"/>
              <a:t> </a:t>
            </a:r>
            <a:r>
              <a:rPr lang="lv-LV" sz="1200" dirty="0"/>
              <a:t>Rokasgrāmata darbam ar patvēruma meklētājiem (Starptautiskā Migrācijas organizācija)</a:t>
            </a:r>
          </a:p>
          <a:p>
            <a:endParaRPr lang="lv-LV" sz="1200" i="1" dirty="0"/>
          </a:p>
        </p:txBody>
      </p:sp>
    </p:spTree>
    <p:extLst>
      <p:ext uri="{BB962C8B-B14F-4D97-AF65-F5344CB8AC3E}">
        <p14:creationId xmlns:p14="http://schemas.microsoft.com/office/powerpoint/2010/main" val="69400816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64163"/>
          </a:xfrm>
        </p:spPr>
        <p:txBody>
          <a:bodyPr/>
          <a:lstStyle/>
          <a:p>
            <a:pPr marL="0" indent="0" algn="ctr">
              <a:buNone/>
            </a:pPr>
            <a:endParaRPr lang="lv-LV" dirty="0" smtClean="0">
              <a:latin typeface="Times New Roman" panose="02020603050405020304" pitchFamily="18" charset="0"/>
              <a:cs typeface="Times New Roman" panose="02020603050405020304" pitchFamily="18" charset="0"/>
            </a:endParaRPr>
          </a:p>
          <a:p>
            <a:pPr marL="0" indent="0" algn="ctr">
              <a:buNone/>
            </a:pPr>
            <a:endParaRPr lang="lv-LV" dirty="0" smtClean="0">
              <a:latin typeface="Times New Roman" panose="02020603050405020304" pitchFamily="18" charset="0"/>
              <a:cs typeface="Times New Roman" panose="02020603050405020304" pitchFamily="18" charset="0"/>
            </a:endParaRPr>
          </a:p>
          <a:p>
            <a:pPr marL="0" indent="0" algn="ctr">
              <a:buNone/>
            </a:pPr>
            <a:endParaRPr lang="lv-LV" dirty="0">
              <a:latin typeface="Times New Roman" panose="02020603050405020304" pitchFamily="18" charset="0"/>
              <a:cs typeface="Times New Roman" panose="02020603050405020304" pitchFamily="18" charset="0"/>
            </a:endParaRPr>
          </a:p>
          <a:p>
            <a:pPr marL="0" indent="0" algn="ctr">
              <a:buNone/>
            </a:pPr>
            <a:r>
              <a:rPr lang="lv-LV" b="1" dirty="0" smtClean="0">
                <a:latin typeface="Times New Roman" panose="02020603050405020304" pitchFamily="18" charset="0"/>
                <a:cs typeface="Times New Roman" panose="02020603050405020304" pitchFamily="18" charset="0"/>
              </a:rPr>
              <a:t>Paldies!</a:t>
            </a:r>
          </a:p>
          <a:p>
            <a:pPr marL="0" indent="0" algn="ctr">
              <a:buNone/>
            </a:pPr>
            <a:endParaRPr lang="lv-LV" dirty="0">
              <a:latin typeface="Times New Roman" panose="02020603050405020304" pitchFamily="18" charset="0"/>
              <a:cs typeface="Times New Roman" panose="02020603050405020304" pitchFamily="18" charset="0"/>
            </a:endParaRPr>
          </a:p>
          <a:p>
            <a:pPr marL="0" indent="0" algn="ctr">
              <a:buNone/>
            </a:pPr>
            <a:endParaRPr lang="lv-LV" dirty="0" smtClean="0">
              <a:latin typeface="Times New Roman" panose="02020603050405020304" pitchFamily="18" charset="0"/>
              <a:cs typeface="Times New Roman" panose="02020603050405020304" pitchFamily="18" charset="0"/>
            </a:endParaRPr>
          </a:p>
          <a:p>
            <a:pPr marL="0" indent="0" algn="ctr">
              <a:buNone/>
            </a:pPr>
            <a:endParaRPr lang="lv-LV" dirty="0">
              <a:latin typeface="Times New Roman" panose="02020603050405020304" pitchFamily="18" charset="0"/>
              <a:cs typeface="Times New Roman" panose="02020603050405020304" pitchFamily="18" charset="0"/>
            </a:endParaRPr>
          </a:p>
          <a:p>
            <a:pPr marL="0" indent="0" algn="r">
              <a:buNone/>
            </a:pPr>
            <a:endParaRPr lang="lv-LV" sz="2000" dirty="0" smtClean="0">
              <a:latin typeface="Times New Roman" panose="02020603050405020304" pitchFamily="18" charset="0"/>
              <a:cs typeface="Times New Roman" panose="02020603050405020304" pitchFamily="18" charset="0"/>
            </a:endParaRPr>
          </a:p>
          <a:p>
            <a:pPr marL="0" indent="0" algn="r">
              <a:buNone/>
            </a:pPr>
            <a:r>
              <a:rPr lang="lv-LV" sz="1800" dirty="0" smtClean="0">
                <a:latin typeface="Times New Roman" panose="02020603050405020304" pitchFamily="18" charset="0"/>
                <a:cs typeface="Times New Roman" panose="02020603050405020304" pitchFamily="18" charset="0"/>
              </a:rPr>
              <a:t>Ērika Pičukāne</a:t>
            </a:r>
          </a:p>
          <a:p>
            <a:pPr marL="0" indent="0" algn="r">
              <a:buNone/>
            </a:pPr>
            <a:r>
              <a:rPr lang="lv-LV" sz="1800" dirty="0" smtClean="0">
                <a:latin typeface="Times New Roman" panose="02020603050405020304" pitchFamily="18" charset="0"/>
                <a:cs typeface="Times New Roman" panose="02020603050405020304" pitchFamily="18" charset="0"/>
              </a:rPr>
              <a:t>erika.picukane@valoda.lv</a:t>
            </a:r>
            <a:endParaRPr lang="lv-LV"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1770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lv-LV" sz="3600" b="1" dirty="0">
                <a:latin typeface="Times New Roman" pitchFamily="18" charset="0"/>
                <a:cs typeface="Times New Roman" pitchFamily="18" charset="0"/>
              </a:rPr>
              <a:t/>
            </a:r>
            <a:br>
              <a:rPr lang="lv-LV" sz="3600" b="1" dirty="0">
                <a:latin typeface="Times New Roman" pitchFamily="18" charset="0"/>
                <a:cs typeface="Times New Roman" pitchFamily="18" charset="0"/>
              </a:rPr>
            </a:br>
            <a:r>
              <a:rPr lang="lv-LV" sz="3600" b="1" dirty="0" smtClean="0">
                <a:latin typeface="Times New Roman" pitchFamily="18" charset="0"/>
                <a:cs typeface="Times New Roman" pitchFamily="18" charset="0"/>
              </a:rPr>
              <a:t>Problēma</a:t>
            </a:r>
            <a:r>
              <a:rPr lang="lv-LV" sz="3200" b="1" dirty="0" smtClean="0">
                <a:latin typeface="Times New Roman" pitchFamily="18" charset="0"/>
                <a:cs typeface="Times New Roman" pitchFamily="18" charset="0"/>
              </a:rPr>
              <a:t/>
            </a:r>
            <a:br>
              <a:rPr lang="lv-LV" sz="3200" b="1" dirty="0" smtClean="0">
                <a:latin typeface="Times New Roman" pitchFamily="18" charset="0"/>
                <a:cs typeface="Times New Roman" pitchFamily="18" charset="0"/>
              </a:rPr>
            </a:br>
            <a:endParaRPr lang="lv-LV"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184698438"/>
              </p:ext>
            </p:extLst>
          </p:nvPr>
        </p:nvGraphicFramePr>
        <p:xfrm>
          <a:off x="457200" y="1600200"/>
          <a:ext cx="7467600"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a:xfrm>
            <a:off x="8129016" y="5734050"/>
            <a:ext cx="609600" cy="521208"/>
          </a:xfrm>
          <a:prstGeom prst="rect">
            <a:avLst/>
          </a:prstGeom>
        </p:spPr>
        <p:txBody>
          <a:bodyPr/>
          <a:lstStyle/>
          <a:p>
            <a:fld id="{B6F15528-21DE-4FAA-801E-634DDDAF4B2B}" type="slidenum">
              <a:rPr lang="en-US" smtClean="0"/>
              <a:pPr/>
              <a:t>6</a:t>
            </a:fld>
            <a:endParaRPr lang="en-US"/>
          </a:p>
        </p:txBody>
      </p:sp>
    </p:spTree>
    <p:extLst>
      <p:ext uri="{BB962C8B-B14F-4D97-AF65-F5344CB8AC3E}">
        <p14:creationId xmlns:p14="http://schemas.microsoft.com/office/powerpoint/2010/main" val="32791581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normAutofit/>
          </a:bodyPr>
          <a:lstStyle/>
          <a:p>
            <a:pPr eaLnBrk="1" hangingPunct="1"/>
            <a:r>
              <a:rPr lang="lv-LV" altLang="lv-LV" sz="3200" b="1" dirty="0" smtClean="0">
                <a:latin typeface="Times New Roman" panose="02020603050405020304" pitchFamily="18" charset="0"/>
                <a:cs typeface="Times New Roman" panose="02020603050405020304" pitchFamily="18" charset="0"/>
              </a:rPr>
              <a:t>Tēls presē</a:t>
            </a:r>
          </a:p>
        </p:txBody>
      </p:sp>
      <p:pic>
        <p:nvPicPr>
          <p:cNvPr id="28675" name="Content Placeholder 3" descr="http://www.diena.lv/uploads/thumbnails/705x457/article/1402/14018532/5286390_ORIGINAL_1375272298.jpg.jpg"/>
          <p:cNvPicPr>
            <a:picLocks noGrp="1"/>
          </p:cNvPicPr>
          <p:nvPr>
            <p:ph idx="1"/>
          </p:nvPr>
        </p:nvPicPr>
        <p:blipFill>
          <a:blip r:embed="rId2">
            <a:extLst>
              <a:ext uri="{28A0092B-C50C-407E-A947-70E740481C1C}">
                <a14:useLocalDpi xmlns:a14="http://schemas.microsoft.com/office/drawing/2010/main" val="0"/>
              </a:ext>
            </a:extLst>
          </a:blip>
          <a:srcRect t="15350" b="5901"/>
          <a:stretch>
            <a:fillRect/>
          </a:stretch>
        </p:blipFill>
        <p:spPr>
          <a:xfrm>
            <a:off x="1214438" y="2149475"/>
            <a:ext cx="3052762" cy="1431925"/>
          </a:xfrm>
        </p:spPr>
      </p:pic>
      <p:pic>
        <p:nvPicPr>
          <p:cNvPr id="28676" name="Picture 4" descr="Agnese Lāce: Emigrācijas jautājums ne vienmēr jāskata kā Latvijas problē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657600"/>
            <a:ext cx="2695575"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a_m_img" descr="http://img.apollo.lv/upload/2011-07-15/243938/1310702945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0259" y="2177676"/>
            <a:ext cx="3184525" cy="2116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284" descr="Demogrāfs: tuvākajos gados Latvijai masveida imigrācija nedrau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399" y="4424299"/>
            <a:ext cx="3184525" cy="2203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a_m_img" descr="http://img.apollo.lv/upload/2011-08-09/246328/big_wide_41dbcfcf04df0325feaa7ba5f9b3c439_35258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1958" y="1066800"/>
            <a:ext cx="2994842"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8" descr="Ilona Platonova: Reemigrācijas plāns – atbalsts tiem, kas izlēmuši atgriezti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04800"/>
            <a:ext cx="2655888"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30469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normAutofit fontScale="90000"/>
          </a:bodyPr>
          <a:lstStyle/>
          <a:p>
            <a:r>
              <a:rPr lang="lv-LV" altLang="lv-LV" sz="3200" b="1" dirty="0" smtClean="0">
                <a:latin typeface="Times New Roman" panose="02020603050405020304" pitchFamily="18" charset="0"/>
                <a:cs typeface="Times New Roman" panose="02020603050405020304" pitchFamily="18" charset="0"/>
              </a:rPr>
              <a:t>Kādu informāciju par jauniebraucējiem piedāvā mediji?</a:t>
            </a:r>
            <a:br>
              <a:rPr lang="lv-LV" altLang="lv-LV" sz="3200" b="1" dirty="0" smtClean="0">
                <a:latin typeface="Times New Roman" panose="02020603050405020304" pitchFamily="18" charset="0"/>
                <a:cs typeface="Times New Roman" panose="02020603050405020304" pitchFamily="18" charset="0"/>
              </a:rPr>
            </a:br>
            <a:endParaRPr lang="lv-LV" altLang="lv-LV" sz="3200" b="1" dirty="0" smtClean="0">
              <a:latin typeface="Times New Roman" panose="02020603050405020304" pitchFamily="18" charset="0"/>
              <a:cs typeface="Times New Roman" panose="02020603050405020304" pitchFamily="18" charset="0"/>
            </a:endParaRPr>
          </a:p>
        </p:txBody>
      </p:sp>
      <p:pic>
        <p:nvPicPr>
          <p:cNvPr id="3072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3675" t="30640" r="30612" b="19122"/>
          <a:stretch>
            <a:fillRect/>
          </a:stretch>
        </p:blipFill>
        <p:spPr>
          <a:xfrm>
            <a:off x="1066800" y="1585155"/>
            <a:ext cx="6934200" cy="5079170"/>
          </a:xfrm>
        </p:spPr>
      </p:pic>
      <p:sp>
        <p:nvSpPr>
          <p:cNvPr id="4" name="Slide Number Placeholder 3"/>
          <p:cNvSpPr>
            <a:spLocks noGrp="1"/>
          </p:cNvSpPr>
          <p:nvPr>
            <p:ph type="sldNum" sz="quarter" idx="12"/>
          </p:nvPr>
        </p:nvSpPr>
        <p:spPr>
          <a:xfrm>
            <a:off x="8129588" y="5734050"/>
            <a:ext cx="609600" cy="520700"/>
          </a:xfrm>
        </p:spPr>
        <p:txBody>
          <a:bodyPr/>
          <a:lstStyle/>
          <a:p>
            <a:pPr>
              <a:defRPr/>
            </a:pPr>
            <a:fld id="{D4CDC9C8-12E1-46E1-9FE6-71E76A1BD293}" type="slidenum">
              <a:rPr lang="en-US" smtClean="0"/>
              <a:pPr>
                <a:defRPr/>
              </a:pPr>
              <a:t>8</a:t>
            </a:fld>
            <a:endParaRPr lang="en-US"/>
          </a:p>
        </p:txBody>
      </p:sp>
    </p:spTree>
    <p:extLst>
      <p:ext uri="{BB962C8B-B14F-4D97-AF65-F5344CB8AC3E}">
        <p14:creationId xmlns:p14="http://schemas.microsoft.com/office/powerpoint/2010/main" val="8793101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v-LV" altLang="lv-LV" sz="3200" b="1" dirty="0" smtClean="0">
                <a:solidFill>
                  <a:prstClr val="black"/>
                </a:solidFill>
                <a:latin typeface="Times New Roman" panose="02020603050405020304" pitchFamily="18" charset="0"/>
                <a:cs typeface="Times New Roman" panose="02020603050405020304" pitchFamily="18" charset="0"/>
              </a:rPr>
              <a:t/>
            </a:r>
            <a:br>
              <a:rPr lang="lv-LV" altLang="lv-LV" sz="3200" b="1" dirty="0" smtClean="0">
                <a:solidFill>
                  <a:prstClr val="black"/>
                </a:solidFill>
                <a:latin typeface="Times New Roman" panose="02020603050405020304" pitchFamily="18" charset="0"/>
                <a:cs typeface="Times New Roman" panose="02020603050405020304" pitchFamily="18" charset="0"/>
              </a:rPr>
            </a:br>
            <a:r>
              <a:rPr lang="lv-LV" altLang="lv-LV" sz="3200" b="1" dirty="0">
                <a:solidFill>
                  <a:prstClr val="black"/>
                </a:solidFill>
                <a:latin typeface="Times New Roman" panose="02020603050405020304" pitchFamily="18" charset="0"/>
                <a:cs typeface="Times New Roman" panose="02020603050405020304" pitchFamily="18" charset="0"/>
              </a:rPr>
              <a:t/>
            </a:r>
            <a:br>
              <a:rPr lang="lv-LV" altLang="lv-LV" sz="3200" b="1" dirty="0">
                <a:solidFill>
                  <a:prstClr val="black"/>
                </a:solidFill>
                <a:latin typeface="Times New Roman" panose="02020603050405020304" pitchFamily="18" charset="0"/>
                <a:cs typeface="Times New Roman" panose="02020603050405020304" pitchFamily="18" charset="0"/>
              </a:rPr>
            </a:br>
            <a:r>
              <a:rPr lang="lv-LV" altLang="lv-LV" sz="3200" b="1" dirty="0" smtClean="0">
                <a:solidFill>
                  <a:prstClr val="black"/>
                </a:solidFill>
                <a:latin typeface="Times New Roman" panose="02020603050405020304" pitchFamily="18" charset="0"/>
                <a:cs typeface="Times New Roman" panose="02020603050405020304" pitchFamily="18" charset="0"/>
              </a:rPr>
              <a:t>Kādu </a:t>
            </a:r>
            <a:r>
              <a:rPr lang="lv-LV" altLang="lv-LV" sz="3200" b="1" dirty="0">
                <a:solidFill>
                  <a:prstClr val="black"/>
                </a:solidFill>
                <a:latin typeface="Times New Roman" panose="02020603050405020304" pitchFamily="18" charset="0"/>
                <a:cs typeface="Times New Roman" panose="02020603050405020304" pitchFamily="18" charset="0"/>
              </a:rPr>
              <a:t>informāciju par jauniebraucējiem piedāvā mediji</a:t>
            </a:r>
            <a:r>
              <a:rPr lang="lv-LV" altLang="lv-LV" sz="3200" b="1" dirty="0" smtClean="0">
                <a:solidFill>
                  <a:prstClr val="black"/>
                </a:solidFill>
                <a:latin typeface="Times New Roman" panose="02020603050405020304" pitchFamily="18" charset="0"/>
                <a:cs typeface="Times New Roman" panose="02020603050405020304" pitchFamily="18" charset="0"/>
              </a:rPr>
              <a:t>?</a:t>
            </a:r>
            <a:br>
              <a:rPr lang="lv-LV" altLang="lv-LV" sz="3200" b="1" dirty="0" smtClean="0">
                <a:solidFill>
                  <a:prstClr val="black"/>
                </a:solidFill>
                <a:latin typeface="Times New Roman" panose="02020603050405020304" pitchFamily="18" charset="0"/>
                <a:cs typeface="Times New Roman" panose="02020603050405020304" pitchFamily="18" charset="0"/>
              </a:rPr>
            </a:br>
            <a:r>
              <a:rPr lang="lv-LV" altLang="lv-LV" sz="3200" b="1" dirty="0">
                <a:solidFill>
                  <a:prstClr val="black"/>
                </a:solidFill>
                <a:latin typeface="Times New Roman" panose="02020603050405020304" pitchFamily="18" charset="0"/>
                <a:cs typeface="Times New Roman" panose="02020603050405020304" pitchFamily="18" charset="0"/>
              </a:rPr>
              <a:t/>
            </a:r>
            <a:br>
              <a:rPr lang="lv-LV" altLang="lv-LV" sz="3200" b="1" dirty="0">
                <a:solidFill>
                  <a:prstClr val="black"/>
                </a:solidFill>
                <a:latin typeface="Times New Roman" panose="02020603050405020304" pitchFamily="18" charset="0"/>
                <a:cs typeface="Times New Roman" panose="02020603050405020304" pitchFamily="18" charset="0"/>
              </a:rPr>
            </a:br>
            <a:endParaRPr lang="lv-LV" dirty="0"/>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0033" t="12792" r="28758" b="32451"/>
          <a:stretch/>
        </p:blipFill>
        <p:spPr bwMode="auto">
          <a:xfrm>
            <a:off x="1676400" y="1811125"/>
            <a:ext cx="6095999" cy="4556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1494380"/>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405</TotalTime>
  <Words>1264</Words>
  <Application>Microsoft Office PowerPoint</Application>
  <PresentationFormat>On-screen Show (4:3)</PresentationFormat>
  <Paragraphs>250</Paragraphs>
  <Slides>57</Slides>
  <Notes>16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57</vt:i4>
      </vt:variant>
    </vt:vector>
  </HeadingPairs>
  <TitlesOfParts>
    <vt:vector size="67" baseType="lpstr">
      <vt:lpstr>Arial Unicode MS</vt:lpstr>
      <vt:lpstr>MS Gothic</vt:lpstr>
      <vt:lpstr>Arial</vt:lpstr>
      <vt:lpstr>Book Antiqua</vt:lpstr>
      <vt:lpstr>Calibri</vt:lpstr>
      <vt:lpstr>Century Schoolbook</vt:lpstr>
      <vt:lpstr>Comic Sans MS</vt:lpstr>
      <vt:lpstr>Times New Roman</vt:lpstr>
      <vt:lpstr>Wingdings</vt:lpstr>
      <vt:lpstr>1_Office Theme</vt:lpstr>
      <vt:lpstr>Starpinstitucionālās un starpprofesionālās sadarbības pilnveidošana darbam ar trešo valstu pilsoņiem</vt:lpstr>
      <vt:lpstr>Par kuru valsti, jūsuprāt, ir šis teikums?</vt:lpstr>
      <vt:lpstr>PowerPoint Presentation</vt:lpstr>
      <vt:lpstr>PowerPoint Presentation</vt:lpstr>
      <vt:lpstr>PowerPoint Presentation</vt:lpstr>
      <vt:lpstr> Problēma </vt:lpstr>
      <vt:lpstr>Tēls presē</vt:lpstr>
      <vt:lpstr>Kādu informāciju par jauniebraucējiem piedāvā mediji? </vt:lpstr>
      <vt:lpstr>  Kādu informāciju par jauniebraucējiem piedāvā mediji?  </vt:lpstr>
      <vt:lpstr>       Kādu informāciju par jauniebraucējiem piedāvā mediji?       PJ 1. Kādu informāciju par trešo valstu valstspiederīgajiem piedāvā mediji?  </vt:lpstr>
      <vt:lpstr>Kādu informāciju par trešo valstu valstspiederīgajiem piedāvā mediji?</vt:lpstr>
      <vt:lpstr>Kā plašsaziņas līdzekļu diskurss ietekmē iecietību pret trešo valstu valstspiederīgajiem</vt:lpstr>
      <vt:lpstr>Secinājumi</vt:lpstr>
      <vt:lpstr>PowerPoint Presentation</vt:lpstr>
      <vt:lpstr>Izglītība pasaulē šobrīd</vt:lpstr>
      <vt:lpstr>Veidojiet savu stāstu!</vt:lpstr>
      <vt:lpstr>Kādi pasākumi būtu realizējami augstskolā?</vt:lpstr>
      <vt:lpstr>Kādi pasākumi būtu realizējami valstī?</vt:lpstr>
      <vt:lpstr>Kompass dzīvei Latvijā augstskolu studentiem</vt:lpstr>
      <vt:lpstr>PowerPoint Presentation</vt:lpstr>
      <vt:lpstr>PowerPoint Presentation</vt:lpstr>
      <vt:lpstr>Starpkultūru izglītība –  par ko tā ir?</vt:lpstr>
      <vt:lpstr>Kultūras modelis…</vt:lpstr>
      <vt:lpstr>Pazīsti sevi un esi atvērts otram: kultūrkompetence</vt:lpstr>
      <vt:lpstr>Vai man piemīt?</vt:lpstr>
      <vt:lpstr>Mani radinieki</vt:lpstr>
      <vt:lpstr>Vai man piemīt?</vt:lpstr>
      <vt:lpstr>Mani studenti</vt:lpstr>
      <vt:lpstr>Vai man piemīt?</vt:lpstr>
      <vt:lpstr>Mācības</vt:lpstr>
      <vt:lpstr>Vai man piemīt?</vt:lpstr>
      <vt:lpstr>Subkultūras</vt:lpstr>
      <vt:lpstr>Ko jūs redzat bildē?</vt:lpstr>
      <vt:lpstr>PowerPoint Presentation</vt:lpstr>
      <vt:lpstr>Informatībais buklets TVVP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Uzdevums </vt:lpstr>
      <vt:lpstr>Neiecietības stratēģijas </vt:lpstr>
      <vt:lpstr>Ieteicamā literatūra un avoti</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Starpinstitucionālās un starpprofesionālās sadarbības pilnveidošana darbam ar trešo valstu pilsoņiem</dc:title>
  <dc:creator>Erika Picukane</dc:creator>
  <cp:lastModifiedBy>Uģis Citskovskis</cp:lastModifiedBy>
  <cp:revision>30</cp:revision>
  <dcterms:created xsi:type="dcterms:W3CDTF">2006-08-16T00:00:00Z</dcterms:created>
  <dcterms:modified xsi:type="dcterms:W3CDTF">2015-07-29T04:25:42Z</dcterms:modified>
</cp:coreProperties>
</file>