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4"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83" d="100"/>
          <a:sy n="83" d="100"/>
        </p:scale>
        <p:origin x="-774" y="-522"/>
      </p:cViewPr>
      <p:guideLst>
        <p:guide orient="horz" pos="2160"/>
        <p:guide pos="2880"/>
      </p:guideLst>
    </p:cSldViewPr>
  </p:slideViewPr>
  <p:outlineViewPr>
    <p:cViewPr>
      <p:scale>
        <a:sx n="33" d="100"/>
        <a:sy n="33" d="100"/>
      </p:scale>
      <p:origin x="0" y="5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7" name="Taisns savienotājs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Virsraksts 28"/>
          <p:cNvSpPr>
            <a:spLocks noGrp="1"/>
          </p:cNvSpPr>
          <p:nvPr>
            <p:ph type="ctrTitle"/>
          </p:nvPr>
        </p:nvSpPr>
        <p:spPr>
          <a:xfrm>
            <a:off x="381000" y="4853411"/>
            <a:ext cx="8458200" cy="1222375"/>
          </a:xfrm>
        </p:spPr>
        <p:txBody>
          <a:bodyPr anchor="t"/>
          <a:lstStyle/>
          <a:p>
            <a:r>
              <a:rPr kumimoji="0" lang="lv-LV" smtClean="0"/>
              <a:t>Rediģēt šablona virsraksta stilu</a:t>
            </a:r>
            <a:endParaRPr kumimoji="0" lang="en-US"/>
          </a:p>
        </p:txBody>
      </p:sp>
      <p:sp>
        <p:nvSpPr>
          <p:cNvPr id="9" name="Apakšvirsrakst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v-LV" smtClean="0"/>
              <a:t>Rediģēt šablona apakšvirsraksta stilu</a:t>
            </a:r>
            <a:endParaRPr kumimoji="0" lang="en-US"/>
          </a:p>
        </p:txBody>
      </p:sp>
      <p:sp>
        <p:nvSpPr>
          <p:cNvPr id="16" name="Datuma vietturis 15"/>
          <p:cNvSpPr>
            <a:spLocks noGrp="1"/>
          </p:cNvSpPr>
          <p:nvPr>
            <p:ph type="dt" sz="half" idx="10"/>
          </p:nvPr>
        </p:nvSpPr>
        <p:spPr/>
        <p:txBody>
          <a:bodyPr/>
          <a:lstStyle/>
          <a:p>
            <a:fld id="{51C610E4-10E4-45A6-998D-6DBB4DC2B2E6}" type="datetimeFigureOut">
              <a:rPr lang="en-US" smtClean="0"/>
              <a:t>5/22/2015</a:t>
            </a:fld>
            <a:endParaRPr lang="en-US"/>
          </a:p>
        </p:txBody>
      </p:sp>
      <p:sp>
        <p:nvSpPr>
          <p:cNvPr id="2" name="Kājenes vietturis 1"/>
          <p:cNvSpPr>
            <a:spLocks noGrp="1"/>
          </p:cNvSpPr>
          <p:nvPr>
            <p:ph type="ftr" sz="quarter" idx="11"/>
          </p:nvPr>
        </p:nvSpPr>
        <p:spPr/>
        <p:txBody>
          <a:bodyPr/>
          <a:lstStyle/>
          <a:p>
            <a:endParaRPr lang="en-US"/>
          </a:p>
        </p:txBody>
      </p:sp>
      <p:sp>
        <p:nvSpPr>
          <p:cNvPr id="15" name="Slaida numura vietturis 14"/>
          <p:cNvSpPr>
            <a:spLocks noGrp="1"/>
          </p:cNvSpPr>
          <p:nvPr>
            <p:ph type="sldNum" sz="quarter" idx="12"/>
          </p:nvPr>
        </p:nvSpPr>
        <p:spPr>
          <a:xfrm>
            <a:off x="8229600" y="6473952"/>
            <a:ext cx="758952" cy="246888"/>
          </a:xfrm>
        </p:spPr>
        <p:txBody>
          <a:bodyPr/>
          <a:lstStyle/>
          <a:p>
            <a:fld id="{7215D79D-750D-4FE2-AE29-233AA8F832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51C610E4-10E4-45A6-998D-6DBB4DC2B2E6}" type="datetimeFigureOut">
              <a:rPr lang="en-US" smtClean="0"/>
              <a:t>5/22/2015</a:t>
            </a:fld>
            <a:endParaRPr lang="en-US"/>
          </a:p>
        </p:txBody>
      </p:sp>
      <p:sp>
        <p:nvSpPr>
          <p:cNvPr id="5" name="Kājenes vietturis 4"/>
          <p:cNvSpPr>
            <a:spLocks noGrp="1"/>
          </p:cNvSpPr>
          <p:nvPr>
            <p:ph type="ftr" sz="quarter" idx="11"/>
          </p:nvPr>
        </p:nvSpPr>
        <p:spPr/>
        <p:txBody>
          <a:bodyPr/>
          <a:lstStyle/>
          <a:p>
            <a:endParaRPr lang="en-US"/>
          </a:p>
        </p:txBody>
      </p:sp>
      <p:sp>
        <p:nvSpPr>
          <p:cNvPr id="6" name="Slaida numura vietturis 5"/>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858000" y="549276"/>
            <a:ext cx="1828800" cy="5851525"/>
          </a:xfrm>
        </p:spPr>
        <p:txBody>
          <a:bodyPr vert="eaVer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549276"/>
            <a:ext cx="6248400" cy="5851525"/>
          </a:xfrm>
        </p:spPr>
        <p:txBody>
          <a:bodyPr vert="eaVert"/>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51C610E4-10E4-45A6-998D-6DBB4DC2B2E6}" type="datetimeFigureOut">
              <a:rPr lang="en-US" smtClean="0"/>
              <a:t>5/22/2015</a:t>
            </a:fld>
            <a:endParaRPr lang="en-US"/>
          </a:p>
        </p:txBody>
      </p:sp>
      <p:sp>
        <p:nvSpPr>
          <p:cNvPr id="5" name="Kājenes vietturis 4"/>
          <p:cNvSpPr>
            <a:spLocks noGrp="1"/>
          </p:cNvSpPr>
          <p:nvPr>
            <p:ph type="ftr" sz="quarter" idx="11"/>
          </p:nvPr>
        </p:nvSpPr>
        <p:spPr/>
        <p:txBody>
          <a:bodyPr/>
          <a:lstStyle/>
          <a:p>
            <a:endParaRPr lang="en-US"/>
          </a:p>
        </p:txBody>
      </p:sp>
      <p:sp>
        <p:nvSpPr>
          <p:cNvPr id="6" name="Slaida numura vietturis 5"/>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2" name="Virsraksts 21"/>
          <p:cNvSpPr>
            <a:spLocks noGrp="1"/>
          </p:cNvSpPr>
          <p:nvPr>
            <p:ph type="title"/>
          </p:nvPr>
        </p:nvSpPr>
        <p:spPr/>
        <p:txBody>
          <a:bodyPr/>
          <a:lstStyle/>
          <a:p>
            <a:r>
              <a:rPr kumimoji="0" lang="lv-LV" smtClean="0"/>
              <a:t>Rediģēt šablona virsraksta stilu</a:t>
            </a:r>
            <a:endParaRPr kumimoji="0" lang="en-US"/>
          </a:p>
        </p:txBody>
      </p:sp>
      <p:sp>
        <p:nvSpPr>
          <p:cNvPr id="27" name="Satura vietturis 26"/>
          <p:cNvSpPr>
            <a:spLocks noGrp="1"/>
          </p:cNvSpPr>
          <p:nvPr>
            <p:ph idx="1"/>
          </p:nvPr>
        </p:nvSpPr>
        <p:spPr/>
        <p:txBody>
          <a:body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5" name="Datuma vietturis 24"/>
          <p:cNvSpPr>
            <a:spLocks noGrp="1"/>
          </p:cNvSpPr>
          <p:nvPr>
            <p:ph type="dt" sz="half" idx="10"/>
          </p:nvPr>
        </p:nvSpPr>
        <p:spPr/>
        <p:txBody>
          <a:bodyPr/>
          <a:lstStyle/>
          <a:p>
            <a:fld id="{51C610E4-10E4-45A6-998D-6DBB4DC2B2E6}" type="datetimeFigureOut">
              <a:rPr lang="en-US" smtClean="0"/>
              <a:t>5/22/2015</a:t>
            </a:fld>
            <a:endParaRPr lang="en-US"/>
          </a:p>
        </p:txBody>
      </p:sp>
      <p:sp>
        <p:nvSpPr>
          <p:cNvPr id="19" name="Kājenes vietturis 18"/>
          <p:cNvSpPr>
            <a:spLocks noGrp="1"/>
          </p:cNvSpPr>
          <p:nvPr>
            <p:ph type="ftr" sz="quarter" idx="11"/>
          </p:nvPr>
        </p:nvSpPr>
        <p:spPr>
          <a:xfrm>
            <a:off x="3581400" y="76200"/>
            <a:ext cx="2895600" cy="288925"/>
          </a:xfrm>
        </p:spPr>
        <p:txBody>
          <a:bodyPr/>
          <a:lstStyle/>
          <a:p>
            <a:endParaRPr lang="en-US"/>
          </a:p>
        </p:txBody>
      </p:sp>
      <p:sp>
        <p:nvSpPr>
          <p:cNvPr id="16" name="Slaida numura vietturis 15"/>
          <p:cNvSpPr>
            <a:spLocks noGrp="1"/>
          </p:cNvSpPr>
          <p:nvPr>
            <p:ph type="sldNum" sz="quarter" idx="12"/>
          </p:nvPr>
        </p:nvSpPr>
        <p:spPr>
          <a:xfrm>
            <a:off x="8229600" y="6473952"/>
            <a:ext cx="758952" cy="246888"/>
          </a:xfrm>
        </p:spPr>
        <p:txBody>
          <a:bodyPr/>
          <a:lstStyle/>
          <a:p>
            <a:fld id="{7215D79D-750D-4FE2-AE29-233AA8F832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bg>
      <p:bgRef idx="1003">
        <a:schemeClr val="bg2"/>
      </p:bgRef>
    </p:bg>
    <p:spTree>
      <p:nvGrpSpPr>
        <p:cNvPr id="1" name=""/>
        <p:cNvGrpSpPr/>
        <p:nvPr/>
      </p:nvGrpSpPr>
      <p:grpSpPr>
        <a:xfrm>
          <a:off x="0" y="0"/>
          <a:ext cx="0" cy="0"/>
          <a:chOff x="0" y="0"/>
          <a:chExt cx="0" cy="0"/>
        </a:xfrm>
      </p:grpSpPr>
      <p:sp>
        <p:nvSpPr>
          <p:cNvPr id="7" name="Taisns savienotājs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ksta vietturis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v-LV" smtClean="0"/>
              <a:t>Rediģēt šablona teksta stilus</a:t>
            </a:r>
          </a:p>
        </p:txBody>
      </p:sp>
      <p:sp>
        <p:nvSpPr>
          <p:cNvPr id="19" name="Datuma vietturis 18"/>
          <p:cNvSpPr>
            <a:spLocks noGrp="1"/>
          </p:cNvSpPr>
          <p:nvPr>
            <p:ph type="dt" sz="half" idx="10"/>
          </p:nvPr>
        </p:nvSpPr>
        <p:spPr/>
        <p:txBody>
          <a:bodyPr/>
          <a:lstStyle/>
          <a:p>
            <a:fld id="{51C610E4-10E4-45A6-998D-6DBB4DC2B2E6}" type="datetimeFigureOut">
              <a:rPr lang="en-US" smtClean="0"/>
              <a:t>5/22/2015</a:t>
            </a:fld>
            <a:endParaRPr lang="en-US"/>
          </a:p>
        </p:txBody>
      </p:sp>
      <p:sp>
        <p:nvSpPr>
          <p:cNvPr id="11" name="Kājenes vietturis 10"/>
          <p:cNvSpPr>
            <a:spLocks noGrp="1"/>
          </p:cNvSpPr>
          <p:nvPr>
            <p:ph type="ftr" sz="quarter" idx="11"/>
          </p:nvPr>
        </p:nvSpPr>
        <p:spPr/>
        <p:txBody>
          <a:bodyPr/>
          <a:lstStyle/>
          <a:p>
            <a:endParaRPr lang="en-US"/>
          </a:p>
        </p:txBody>
      </p:sp>
      <p:sp>
        <p:nvSpPr>
          <p:cNvPr id="16" name="Slaida numura vietturis 15"/>
          <p:cNvSpPr>
            <a:spLocks noGrp="1"/>
          </p:cNvSpPr>
          <p:nvPr>
            <p:ph type="sldNum" sz="quarter" idx="12"/>
          </p:nvPr>
        </p:nvSpPr>
        <p:spPr/>
        <p:txBody>
          <a:bodyPr/>
          <a:lstStyle/>
          <a:p>
            <a:fld id="{7215D79D-750D-4FE2-AE29-233AA8F8320E}" type="slidenum">
              <a:rPr lang="en-US" smtClean="0"/>
              <a:t>‹#›</a:t>
            </a:fld>
            <a:endParaRPr lang="en-US"/>
          </a:p>
        </p:txBody>
      </p:sp>
      <p:sp>
        <p:nvSpPr>
          <p:cNvPr id="8" name="Virsraksts 7"/>
          <p:cNvSpPr>
            <a:spLocks noGrp="1"/>
          </p:cNvSpPr>
          <p:nvPr>
            <p:ph type="title"/>
          </p:nvPr>
        </p:nvSpPr>
        <p:spPr>
          <a:xfrm>
            <a:off x="180475" y="2947085"/>
            <a:ext cx="8686800" cy="1184825"/>
          </a:xfrm>
        </p:spPr>
        <p:txBody>
          <a:bodyPr rtlCol="0" anchor="t"/>
          <a:lstStyle>
            <a:lvl1pPr algn="r">
              <a:defRPr/>
            </a:lvl1pPr>
          </a:lstStyle>
          <a:p>
            <a:r>
              <a:rPr kumimoji="0" lang="lv-LV" smtClean="0"/>
              <a:t>Rediģēt šablona virsraksta stilu</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0" name="Virsraksts 19"/>
          <p:cNvSpPr>
            <a:spLocks noGrp="1"/>
          </p:cNvSpPr>
          <p:nvPr>
            <p:ph type="title"/>
          </p:nvPr>
        </p:nvSpPr>
        <p:spPr>
          <a:xfrm>
            <a:off x="301752" y="457200"/>
            <a:ext cx="8686800" cy="841248"/>
          </a:xfrm>
        </p:spPr>
        <p:txBody>
          <a:bodyPr/>
          <a:lstStyle/>
          <a:p>
            <a:r>
              <a:rPr kumimoji="0" lang="lv-LV" smtClean="0"/>
              <a:t>Rediģēt šablona virsraksta stilu</a:t>
            </a:r>
            <a:endParaRPr kumimoji="0" lang="en-US"/>
          </a:p>
        </p:txBody>
      </p:sp>
      <p:sp>
        <p:nvSpPr>
          <p:cNvPr id="14" name="Satura vietturis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3" name="Satura vietturis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1" name="Datuma vietturis 20"/>
          <p:cNvSpPr>
            <a:spLocks noGrp="1"/>
          </p:cNvSpPr>
          <p:nvPr>
            <p:ph type="dt" sz="half" idx="10"/>
          </p:nvPr>
        </p:nvSpPr>
        <p:spPr/>
        <p:txBody>
          <a:bodyPr/>
          <a:lstStyle/>
          <a:p>
            <a:fld id="{51C610E4-10E4-45A6-998D-6DBB4DC2B2E6}" type="datetimeFigureOut">
              <a:rPr lang="en-US" smtClean="0"/>
              <a:t>5/22/2015</a:t>
            </a:fld>
            <a:endParaRPr lang="en-US"/>
          </a:p>
        </p:txBody>
      </p:sp>
      <p:sp>
        <p:nvSpPr>
          <p:cNvPr id="10" name="Kājenes vietturis 9"/>
          <p:cNvSpPr>
            <a:spLocks noGrp="1"/>
          </p:cNvSpPr>
          <p:nvPr>
            <p:ph type="ftr" sz="quarter" idx="11"/>
          </p:nvPr>
        </p:nvSpPr>
        <p:spPr/>
        <p:txBody>
          <a:bodyPr/>
          <a:lstStyle/>
          <a:p>
            <a:endParaRPr lang="en-US"/>
          </a:p>
        </p:txBody>
      </p:sp>
      <p:sp>
        <p:nvSpPr>
          <p:cNvPr id="31" name="Slaida numura vietturis 30"/>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līdzinājums">
    <p:spTree>
      <p:nvGrpSpPr>
        <p:cNvPr id="1" name=""/>
        <p:cNvGrpSpPr/>
        <p:nvPr/>
      </p:nvGrpSpPr>
      <p:grpSpPr>
        <a:xfrm>
          <a:off x="0" y="0"/>
          <a:ext cx="0" cy="0"/>
          <a:chOff x="0" y="0"/>
          <a:chExt cx="0" cy="0"/>
        </a:xfrm>
      </p:grpSpPr>
      <p:sp>
        <p:nvSpPr>
          <p:cNvPr id="29" name="Virsraksts 28"/>
          <p:cNvSpPr>
            <a:spLocks noGrp="1"/>
          </p:cNvSpPr>
          <p:nvPr>
            <p:ph type="title"/>
          </p:nvPr>
        </p:nvSpPr>
        <p:spPr>
          <a:xfrm>
            <a:off x="304800" y="5410200"/>
            <a:ext cx="8610600" cy="882650"/>
          </a:xfrm>
        </p:spPr>
        <p:txBody>
          <a:bodyPr anchor="ctr"/>
          <a:lstStyle>
            <a:lvl1pPr>
              <a:defRPr/>
            </a:lvl1pPr>
          </a:lstStyle>
          <a:p>
            <a:r>
              <a:rPr kumimoji="0" lang="lv-LV" smtClean="0"/>
              <a:t>Rediģēt šablona virsraksta stilu</a:t>
            </a:r>
            <a:endParaRPr kumimoji="0" lang="en-US"/>
          </a:p>
        </p:txBody>
      </p:sp>
      <p:sp>
        <p:nvSpPr>
          <p:cNvPr id="13" name="Teksta vietturis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Rediģēt šablona teksta stilus</a:t>
            </a:r>
          </a:p>
        </p:txBody>
      </p:sp>
      <p:sp>
        <p:nvSpPr>
          <p:cNvPr id="25" name="Teksta vietturis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Rediģēt šablona teksta stilus</a:t>
            </a:r>
          </a:p>
        </p:txBody>
      </p:sp>
      <p:sp>
        <p:nvSpPr>
          <p:cNvPr id="4" name="Satura vietturis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8" name="Satura vietturis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0" name="Datuma vietturis 9"/>
          <p:cNvSpPr>
            <a:spLocks noGrp="1"/>
          </p:cNvSpPr>
          <p:nvPr>
            <p:ph type="dt" sz="half" idx="10"/>
          </p:nvPr>
        </p:nvSpPr>
        <p:spPr/>
        <p:txBody>
          <a:bodyPr/>
          <a:lstStyle/>
          <a:p>
            <a:fld id="{51C610E4-10E4-45A6-998D-6DBB4DC2B2E6}" type="datetimeFigureOut">
              <a:rPr lang="en-US" smtClean="0"/>
              <a:t>5/22/2015</a:t>
            </a:fld>
            <a:endParaRPr lang="en-US"/>
          </a:p>
        </p:txBody>
      </p:sp>
      <p:sp>
        <p:nvSpPr>
          <p:cNvPr id="6" name="Kājenes vietturis 5"/>
          <p:cNvSpPr>
            <a:spLocks noGrp="1"/>
          </p:cNvSpPr>
          <p:nvPr>
            <p:ph type="ftr" sz="quarter" idx="11"/>
          </p:nvPr>
        </p:nvSpPr>
        <p:spPr/>
        <p:txBody>
          <a:bodyPr/>
          <a:lstStyle/>
          <a:p>
            <a:endParaRPr lang="en-US"/>
          </a:p>
        </p:txBody>
      </p:sp>
      <p:sp>
        <p:nvSpPr>
          <p:cNvPr id="7" name="Slaida numura vietturis 6"/>
          <p:cNvSpPr>
            <a:spLocks noGrp="1"/>
          </p:cNvSpPr>
          <p:nvPr>
            <p:ph type="sldNum" sz="quarter" idx="12"/>
          </p:nvPr>
        </p:nvSpPr>
        <p:spPr>
          <a:xfrm>
            <a:off x="8229600" y="6477000"/>
            <a:ext cx="762000" cy="246888"/>
          </a:xfrm>
        </p:spPr>
        <p:txBody>
          <a:bodyPr/>
          <a:lstStyle/>
          <a:p>
            <a:fld id="{7215D79D-750D-4FE2-AE29-233AA8F8320E}" type="slidenum">
              <a:rPr lang="en-US" smtClean="0"/>
              <a:t>‹#›</a:t>
            </a:fld>
            <a:endParaRPr lang="en-US"/>
          </a:p>
        </p:txBody>
      </p:sp>
      <p:sp>
        <p:nvSpPr>
          <p:cNvPr id="11" name="Taisns savienotājs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30" name="Virsraksts 29"/>
          <p:cNvSpPr>
            <a:spLocks noGrp="1"/>
          </p:cNvSpPr>
          <p:nvPr>
            <p:ph type="title"/>
          </p:nvPr>
        </p:nvSpPr>
        <p:spPr>
          <a:xfrm>
            <a:off x="301752" y="457200"/>
            <a:ext cx="8686800" cy="841248"/>
          </a:xfrm>
        </p:spPr>
        <p:txBody>
          <a:bodyPr/>
          <a:lstStyle/>
          <a:p>
            <a:r>
              <a:rPr kumimoji="0" lang="lv-LV" smtClean="0"/>
              <a:t>Rediģēt šablona virsraksta stilu</a:t>
            </a:r>
            <a:endParaRPr kumimoji="0" lang="en-US"/>
          </a:p>
        </p:txBody>
      </p:sp>
      <p:sp>
        <p:nvSpPr>
          <p:cNvPr id="12" name="Datuma vietturis 11"/>
          <p:cNvSpPr>
            <a:spLocks noGrp="1"/>
          </p:cNvSpPr>
          <p:nvPr>
            <p:ph type="dt" sz="half" idx="10"/>
          </p:nvPr>
        </p:nvSpPr>
        <p:spPr/>
        <p:txBody>
          <a:bodyPr/>
          <a:lstStyle/>
          <a:p>
            <a:fld id="{51C610E4-10E4-45A6-998D-6DBB4DC2B2E6}" type="datetimeFigureOut">
              <a:rPr lang="en-US" smtClean="0"/>
              <a:t>5/22/2015</a:t>
            </a:fld>
            <a:endParaRPr lang="en-US"/>
          </a:p>
        </p:txBody>
      </p:sp>
      <p:sp>
        <p:nvSpPr>
          <p:cNvPr id="21" name="Kājenes vietturis 20"/>
          <p:cNvSpPr>
            <a:spLocks noGrp="1"/>
          </p:cNvSpPr>
          <p:nvPr>
            <p:ph type="ftr" sz="quarter" idx="11"/>
          </p:nvPr>
        </p:nvSpPr>
        <p:spPr/>
        <p:txBody>
          <a:bodyPr/>
          <a:lstStyle/>
          <a:p>
            <a:endParaRPr lang="en-US"/>
          </a:p>
        </p:txBody>
      </p:sp>
      <p:sp>
        <p:nvSpPr>
          <p:cNvPr id="6" name="Slaida numura vietturis 5"/>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kšs">
    <p:spTree>
      <p:nvGrpSpPr>
        <p:cNvPr id="1" name=""/>
        <p:cNvGrpSpPr/>
        <p:nvPr/>
      </p:nvGrpSpPr>
      <p:grpSpPr>
        <a:xfrm>
          <a:off x="0" y="0"/>
          <a:ext cx="0" cy="0"/>
          <a:chOff x="0" y="0"/>
          <a:chExt cx="0" cy="0"/>
        </a:xfrm>
      </p:grpSpPr>
      <p:sp>
        <p:nvSpPr>
          <p:cNvPr id="3" name="Datuma vietturis 2"/>
          <p:cNvSpPr>
            <a:spLocks noGrp="1"/>
          </p:cNvSpPr>
          <p:nvPr>
            <p:ph type="dt" sz="half" idx="10"/>
          </p:nvPr>
        </p:nvSpPr>
        <p:spPr/>
        <p:txBody>
          <a:bodyPr/>
          <a:lstStyle/>
          <a:p>
            <a:fld id="{51C610E4-10E4-45A6-998D-6DBB4DC2B2E6}" type="datetimeFigureOut">
              <a:rPr lang="en-US" smtClean="0"/>
              <a:t>5/22/2015</a:t>
            </a:fld>
            <a:endParaRPr lang="en-US"/>
          </a:p>
        </p:txBody>
      </p:sp>
      <p:sp>
        <p:nvSpPr>
          <p:cNvPr id="24" name="Kājenes vietturis 23"/>
          <p:cNvSpPr>
            <a:spLocks noGrp="1"/>
          </p:cNvSpPr>
          <p:nvPr>
            <p:ph type="ftr" sz="quarter" idx="11"/>
          </p:nvPr>
        </p:nvSpPr>
        <p:spPr/>
        <p:txBody>
          <a:bodyPr/>
          <a:lstStyle/>
          <a:p>
            <a:endParaRPr lang="en-US"/>
          </a:p>
        </p:txBody>
      </p:sp>
      <p:sp>
        <p:nvSpPr>
          <p:cNvPr id="7" name="Slaida numura vietturis 6"/>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sp>
        <p:nvSpPr>
          <p:cNvPr id="8" name="Taisns savienotājs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irsraksts 11"/>
          <p:cNvSpPr>
            <a:spLocks noGrp="1"/>
          </p:cNvSpPr>
          <p:nvPr>
            <p:ph type="title"/>
          </p:nvPr>
        </p:nvSpPr>
        <p:spPr>
          <a:xfrm>
            <a:off x="457200" y="5486400"/>
            <a:ext cx="8458200" cy="520700"/>
          </a:xfrm>
        </p:spPr>
        <p:txBody>
          <a:bodyPr anchor="ctr"/>
          <a:lstStyle>
            <a:lvl1pPr algn="l">
              <a:buNone/>
              <a:defRPr sz="2000" b="1"/>
            </a:lvl1pPr>
          </a:lstStyle>
          <a:p>
            <a:r>
              <a:rPr kumimoji="0" lang="lv-LV" smtClean="0"/>
              <a:t>Rediģēt šablona virsraksta stilu</a:t>
            </a:r>
            <a:endParaRPr kumimoji="0" lang="en-US"/>
          </a:p>
        </p:txBody>
      </p:sp>
      <p:sp>
        <p:nvSpPr>
          <p:cNvPr id="26" name="Teksta vietturis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lv-LV" smtClean="0"/>
              <a:t>Rediģēt šablona teksta stilus</a:t>
            </a:r>
          </a:p>
        </p:txBody>
      </p:sp>
      <p:sp>
        <p:nvSpPr>
          <p:cNvPr id="14" name="Satura vietturis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lv-LV" smtClean="0"/>
              <a:t>Rediģēt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5" name="Datuma vietturis 24"/>
          <p:cNvSpPr>
            <a:spLocks noGrp="1"/>
          </p:cNvSpPr>
          <p:nvPr>
            <p:ph type="dt" sz="half" idx="10"/>
          </p:nvPr>
        </p:nvSpPr>
        <p:spPr/>
        <p:txBody>
          <a:bodyPr/>
          <a:lstStyle/>
          <a:p>
            <a:fld id="{51C610E4-10E4-45A6-998D-6DBB4DC2B2E6}" type="datetimeFigureOut">
              <a:rPr lang="en-US" smtClean="0"/>
              <a:t>5/22/2015</a:t>
            </a:fld>
            <a:endParaRPr lang="en-US"/>
          </a:p>
        </p:txBody>
      </p:sp>
      <p:sp>
        <p:nvSpPr>
          <p:cNvPr id="29" name="Kājenes vietturis 28"/>
          <p:cNvSpPr>
            <a:spLocks noGrp="1"/>
          </p:cNvSpPr>
          <p:nvPr>
            <p:ph type="ftr" sz="quarter" idx="11"/>
          </p:nvPr>
        </p:nvSpPr>
        <p:spPr/>
        <p:txBody>
          <a:bodyPr/>
          <a:lstStyle/>
          <a:p>
            <a:endParaRPr lang="en-US"/>
          </a:p>
        </p:txBody>
      </p:sp>
      <p:sp>
        <p:nvSpPr>
          <p:cNvPr id="7" name="Slaida numura vietturis 6"/>
          <p:cNvSpPr>
            <a:spLocks noGrp="1"/>
          </p:cNvSpPr>
          <p:nvPr>
            <p:ph type="sldNum" sz="quarter" idx="12"/>
          </p:nvPr>
        </p:nvSpPr>
        <p:spPr/>
        <p:txBody>
          <a:bodyPr/>
          <a:lstStyle/>
          <a:p>
            <a:fld id="{7215D79D-750D-4FE2-AE29-233AA8F832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13" name="Attēla vietturis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lv-LV" smtClean="0"/>
              <a:t>Noklikšķiniet uz attēla ikonas</a:t>
            </a:r>
            <a:endParaRPr kumimoji="0" lang="en-US" dirty="0"/>
          </a:p>
        </p:txBody>
      </p:sp>
      <p:sp>
        <p:nvSpPr>
          <p:cNvPr id="7" name="Datuma vietturis 6"/>
          <p:cNvSpPr>
            <a:spLocks noGrp="1"/>
          </p:cNvSpPr>
          <p:nvPr>
            <p:ph type="dt" sz="half" idx="10"/>
          </p:nvPr>
        </p:nvSpPr>
        <p:spPr/>
        <p:txBody>
          <a:bodyPr/>
          <a:lstStyle/>
          <a:p>
            <a:fld id="{51C610E4-10E4-45A6-998D-6DBB4DC2B2E6}" type="datetimeFigureOut">
              <a:rPr lang="en-US" smtClean="0"/>
              <a:t>5/22/2015</a:t>
            </a:fld>
            <a:endParaRPr lang="en-US"/>
          </a:p>
        </p:txBody>
      </p:sp>
      <p:sp>
        <p:nvSpPr>
          <p:cNvPr id="5" name="Kājenes vietturis 4"/>
          <p:cNvSpPr>
            <a:spLocks noGrp="1"/>
          </p:cNvSpPr>
          <p:nvPr>
            <p:ph type="ftr" sz="quarter" idx="11"/>
          </p:nvPr>
        </p:nvSpPr>
        <p:spPr/>
        <p:txBody>
          <a:bodyPr/>
          <a:lstStyle/>
          <a:p>
            <a:endParaRPr lang="en-US"/>
          </a:p>
        </p:txBody>
      </p:sp>
      <p:sp>
        <p:nvSpPr>
          <p:cNvPr id="31" name="Slaida numura vietturis 30"/>
          <p:cNvSpPr>
            <a:spLocks noGrp="1"/>
          </p:cNvSpPr>
          <p:nvPr>
            <p:ph type="sldNum" sz="quarter" idx="12"/>
          </p:nvPr>
        </p:nvSpPr>
        <p:spPr/>
        <p:txBody>
          <a:bodyPr/>
          <a:lstStyle/>
          <a:p>
            <a:fld id="{7215D79D-750D-4FE2-AE29-233AA8F8320E}" type="slidenum">
              <a:rPr lang="en-US" smtClean="0"/>
              <a:t>‹#›</a:t>
            </a:fld>
            <a:endParaRPr lang="en-US"/>
          </a:p>
        </p:txBody>
      </p:sp>
      <p:sp>
        <p:nvSpPr>
          <p:cNvPr id="17" name="Virsraksts 16"/>
          <p:cNvSpPr>
            <a:spLocks noGrp="1"/>
          </p:cNvSpPr>
          <p:nvPr>
            <p:ph type="title"/>
          </p:nvPr>
        </p:nvSpPr>
        <p:spPr>
          <a:xfrm>
            <a:off x="381000" y="4993760"/>
            <a:ext cx="5867400" cy="522288"/>
          </a:xfrm>
        </p:spPr>
        <p:txBody>
          <a:bodyPr anchor="ctr"/>
          <a:lstStyle>
            <a:lvl1pPr algn="l">
              <a:buNone/>
              <a:defRPr sz="2000" b="1"/>
            </a:lvl1pPr>
          </a:lstStyle>
          <a:p>
            <a:r>
              <a:rPr kumimoji="0" lang="lv-LV" smtClean="0"/>
              <a:t>Rediģēt šablona virsraksta stilu</a:t>
            </a:r>
            <a:endParaRPr kumimoji="0" lang="en-US"/>
          </a:p>
        </p:txBody>
      </p:sp>
      <p:sp>
        <p:nvSpPr>
          <p:cNvPr id="26" name="Teksta vietturis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lv-LV" smtClean="0"/>
              <a:t>Rediģēt šablona teksta stilus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aisns savienotājs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ksta vietturis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lv-LV" smtClean="0"/>
              <a:t>Rediģēt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11" name="Datuma vietturis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1C610E4-10E4-45A6-998D-6DBB4DC2B2E6}" type="datetimeFigureOut">
              <a:rPr lang="en-US" smtClean="0"/>
              <a:t>5/22/2015</a:t>
            </a:fld>
            <a:endParaRPr lang="en-US"/>
          </a:p>
        </p:txBody>
      </p:sp>
      <p:sp>
        <p:nvSpPr>
          <p:cNvPr id="28" name="Kājenes vietturis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aida numura vietturis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15D79D-750D-4FE2-AE29-233AA8F8320E}" type="slidenum">
              <a:rPr lang="en-US" smtClean="0"/>
              <a:t>‹#›</a:t>
            </a:fld>
            <a:endParaRPr lang="en-US"/>
          </a:p>
        </p:txBody>
      </p:sp>
      <p:sp>
        <p:nvSpPr>
          <p:cNvPr id="10" name="Virsraksta vietturis 9"/>
          <p:cNvSpPr>
            <a:spLocks noGrp="1"/>
          </p:cNvSpPr>
          <p:nvPr>
            <p:ph type="title"/>
          </p:nvPr>
        </p:nvSpPr>
        <p:spPr>
          <a:xfrm>
            <a:off x="304800" y="457200"/>
            <a:ext cx="8686800" cy="838200"/>
          </a:xfrm>
          <a:prstGeom prst="rect">
            <a:avLst/>
          </a:prstGeom>
        </p:spPr>
        <p:txBody>
          <a:bodyPr vert="horz" anchor="ctr">
            <a:normAutofit/>
          </a:bodyPr>
          <a:lstStyle/>
          <a:p>
            <a:r>
              <a:rPr kumimoji="0" lang="lv-LV" smtClean="0"/>
              <a:t>Rediģēt šablona virsraksta stilu</a:t>
            </a:r>
            <a:endParaRPr kumimoji="0" lang="en-US"/>
          </a:p>
        </p:txBody>
      </p:sp>
      <p:sp>
        <p:nvSpPr>
          <p:cNvPr id="9" name="Taisns savienotājs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aisns savienotājs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gita.miruskina@apollo.l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73100" y="1460501"/>
            <a:ext cx="7772400" cy="1130300"/>
          </a:xfrm>
        </p:spPr>
        <p:txBody>
          <a:bodyPr/>
          <a:lstStyle/>
          <a:p>
            <a:pPr algn="ctr"/>
            <a:r>
              <a:rPr lang="lv-LV" altLang="en-US" sz="1200" dirty="0" smtClean="0">
                <a:solidFill>
                  <a:schemeClr val="tx1"/>
                </a:solidFill>
              </a:rPr>
              <a:t>Eiropas Trešo valstu </a:t>
            </a:r>
            <a:r>
              <a:rPr lang="lv-LV" altLang="en-US" sz="1200" dirty="0" err="1" smtClean="0">
                <a:solidFill>
                  <a:schemeClr val="tx1"/>
                </a:solidFill>
              </a:rPr>
              <a:t>valstspiederīgo</a:t>
            </a:r>
            <a:r>
              <a:rPr lang="lv-LV" altLang="en-US" sz="1200" dirty="0" smtClean="0">
                <a:solidFill>
                  <a:schemeClr val="tx1"/>
                </a:solidFill>
              </a:rPr>
              <a:t> integrācijas fonda projekts</a:t>
            </a:r>
            <a:br>
              <a:rPr lang="lv-LV" altLang="en-US" sz="1200" dirty="0" smtClean="0">
                <a:solidFill>
                  <a:schemeClr val="tx1"/>
                </a:solidFill>
              </a:rPr>
            </a:br>
            <a:r>
              <a:rPr lang="lv-LV" altLang="en-US" sz="1200" dirty="0" smtClean="0">
                <a:solidFill>
                  <a:schemeClr val="tx1"/>
                </a:solidFill>
              </a:rPr>
              <a:t>‘’</a:t>
            </a:r>
            <a:r>
              <a:rPr lang="lv-LV" altLang="en-US" sz="1200" dirty="0" err="1" smtClean="0">
                <a:solidFill>
                  <a:schemeClr val="tx1"/>
                </a:solidFill>
              </a:rPr>
              <a:t>Starpinstitucionālāš</a:t>
            </a:r>
            <a:r>
              <a:rPr lang="lv-LV" altLang="en-US" sz="1200" dirty="0" smtClean="0">
                <a:solidFill>
                  <a:schemeClr val="tx1"/>
                </a:solidFill>
              </a:rPr>
              <a:t> un </a:t>
            </a:r>
            <a:r>
              <a:rPr lang="lv-LV" altLang="en-US" sz="1200" dirty="0" err="1" smtClean="0">
                <a:solidFill>
                  <a:schemeClr val="tx1"/>
                </a:solidFill>
              </a:rPr>
              <a:t>strapprofesionālās</a:t>
            </a:r>
            <a:r>
              <a:rPr lang="lv-LV" altLang="en-US" sz="1200" dirty="0" smtClean="0">
                <a:solidFill>
                  <a:schemeClr val="tx1"/>
                </a:solidFill>
              </a:rPr>
              <a:t> sadarbības pilnveidošana darbam ar trešo valstu pilsoņiem</a:t>
            </a:r>
            <a:r>
              <a:rPr lang="lv-LV" altLang="en-US" sz="1200" dirty="0"/>
              <a:t>’’</a:t>
            </a:r>
            <a:br>
              <a:rPr lang="lv-LV" altLang="en-US" sz="1200" dirty="0"/>
            </a:br>
            <a:r>
              <a:rPr lang="lv-LV" altLang="en-US" sz="1200" dirty="0" smtClean="0"/>
              <a:t>„</a:t>
            </a:r>
            <a:endParaRPr lang="ru-RU" altLang="en-US" sz="1200" dirty="0" smtClean="0"/>
          </a:p>
        </p:txBody>
      </p:sp>
      <p:sp>
        <p:nvSpPr>
          <p:cNvPr id="3075" name="Rectangle 3"/>
          <p:cNvSpPr>
            <a:spLocks noGrp="1" noChangeArrowheads="1"/>
          </p:cNvSpPr>
          <p:nvPr>
            <p:ph type="subTitle" idx="1"/>
          </p:nvPr>
        </p:nvSpPr>
        <p:spPr>
          <a:xfrm>
            <a:off x="1054100" y="2514600"/>
            <a:ext cx="7556500" cy="3810000"/>
          </a:xfrm>
        </p:spPr>
        <p:txBody>
          <a:bodyPr>
            <a:normAutofit/>
          </a:bodyPr>
          <a:lstStyle/>
          <a:p>
            <a:pPr algn="ctr" eaLnBrk="1" hangingPunct="1"/>
            <a:r>
              <a:rPr lang="lv-LV" altLang="en-US" sz="3600" b="1" dirty="0" smtClean="0"/>
              <a:t>Dažādu trešo valstu </a:t>
            </a:r>
            <a:r>
              <a:rPr lang="lv-LV" altLang="en-US" sz="3600" b="1" dirty="0" err="1" smtClean="0"/>
              <a:t>valstspiederīgo</a:t>
            </a:r>
            <a:r>
              <a:rPr lang="lv-LV" altLang="en-US" sz="3600" b="1" dirty="0" smtClean="0"/>
              <a:t> grupu iekļaušanās izglītības sistēmā juridiskie aspekti</a:t>
            </a:r>
          </a:p>
          <a:p>
            <a:pPr algn="r" eaLnBrk="1" hangingPunct="1"/>
            <a:endParaRPr lang="lv-LV" altLang="en-US" sz="2000" b="1" dirty="0" smtClean="0"/>
          </a:p>
          <a:p>
            <a:pPr algn="r" eaLnBrk="1" hangingPunct="1"/>
            <a:endParaRPr lang="lv-LV" altLang="en-US" sz="2000" b="1" dirty="0" smtClean="0"/>
          </a:p>
          <a:p>
            <a:pPr algn="r" eaLnBrk="1" hangingPunct="1"/>
            <a:endParaRPr lang="lv-LV" altLang="en-US" sz="2000" b="1" dirty="0" smtClean="0"/>
          </a:p>
          <a:p>
            <a:pPr algn="r" eaLnBrk="1" hangingPunct="1"/>
            <a:r>
              <a:rPr lang="lv-LV" altLang="en-US" sz="2000" dirty="0" smtClean="0"/>
              <a:t>Gita </a:t>
            </a:r>
            <a:r>
              <a:rPr lang="lv-LV" altLang="en-US" sz="2000" dirty="0" err="1" smtClean="0"/>
              <a:t>Miruškina</a:t>
            </a:r>
            <a:endParaRPr lang="lv-LV" altLang="en-US" sz="2000" dirty="0" smtClean="0"/>
          </a:p>
          <a:p>
            <a:pPr algn="r" eaLnBrk="1" hangingPunct="1"/>
            <a:r>
              <a:rPr lang="lv-LV" altLang="en-US" sz="2000" dirty="0" smtClean="0"/>
              <a:t>Biedrības “Patvērums “Drošā māja”” juriste</a:t>
            </a:r>
            <a:endParaRPr lang="ru-RU" altLang="en-US" sz="2000" dirty="0" smtClean="0"/>
          </a:p>
        </p:txBody>
      </p:sp>
      <p:pic>
        <p:nvPicPr>
          <p:cNvPr id="3076" name="Attēls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404813"/>
            <a:ext cx="4581525"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Attēls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88913"/>
            <a:ext cx="1355725" cy="127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Attēls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4050" y="547688"/>
            <a:ext cx="1951038"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4573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Normatīvie akti</a:t>
            </a:r>
            <a:endParaRPr lang="en-US" dirty="0"/>
          </a:p>
        </p:txBody>
      </p:sp>
      <p:sp>
        <p:nvSpPr>
          <p:cNvPr id="3" name="Satura vietturis 2"/>
          <p:cNvSpPr>
            <a:spLocks noGrp="1"/>
          </p:cNvSpPr>
          <p:nvPr>
            <p:ph idx="1"/>
          </p:nvPr>
        </p:nvSpPr>
        <p:spPr/>
        <p:txBody>
          <a:bodyPr/>
          <a:lstStyle/>
          <a:p>
            <a:r>
              <a:rPr lang="lv-LV" dirty="0" smtClean="0"/>
              <a:t>Izglītības likums</a:t>
            </a:r>
          </a:p>
          <a:p>
            <a:r>
              <a:rPr lang="lv-LV" dirty="0" smtClean="0"/>
              <a:t>Vispārējās izglītības likums</a:t>
            </a:r>
          </a:p>
          <a:p>
            <a:r>
              <a:rPr lang="lv-LV" dirty="0" smtClean="0"/>
              <a:t>Ministru kabineta 2003.gada 11.marta noteikumi Nr.112 «Kārtība, kādā izglītojamie atbrīvojami no noteiktajiem valsts pārbaudījumiem»</a:t>
            </a:r>
            <a:endParaRPr lang="en-US" dirty="0"/>
          </a:p>
        </p:txBody>
      </p:sp>
    </p:spTree>
    <p:extLst>
      <p:ext uri="{BB962C8B-B14F-4D97-AF65-F5344CB8AC3E}">
        <p14:creationId xmlns:p14="http://schemas.microsoft.com/office/powerpoint/2010/main" val="1262655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Tiesības uz bezmaksas izglītību</a:t>
            </a:r>
            <a:endParaRPr lang="en-US" dirty="0"/>
          </a:p>
        </p:txBody>
      </p:sp>
      <p:sp>
        <p:nvSpPr>
          <p:cNvPr id="3" name="Satura vietturis 2"/>
          <p:cNvSpPr>
            <a:spLocks noGrp="1"/>
          </p:cNvSpPr>
          <p:nvPr>
            <p:ph idx="1"/>
          </p:nvPr>
        </p:nvSpPr>
        <p:spPr/>
        <p:txBody>
          <a:bodyPr>
            <a:normAutofit fontScale="92500" lnSpcReduction="20000"/>
          </a:bodyPr>
          <a:lstStyle/>
          <a:p>
            <a:r>
              <a:rPr lang="lv-LV" dirty="0"/>
              <a:t>Lai reģistrētu bērnu </a:t>
            </a:r>
            <a:r>
              <a:rPr lang="lv-LV" dirty="0" smtClean="0"/>
              <a:t>skolā:</a:t>
            </a:r>
          </a:p>
          <a:p>
            <a:pPr lvl="1"/>
            <a:r>
              <a:rPr lang="lv-LV" dirty="0" smtClean="0"/>
              <a:t>vecākiem </a:t>
            </a:r>
            <a:r>
              <a:rPr lang="lv-LV" dirty="0"/>
              <a:t>ir jāiesniedz iesniegums un jāuzrāda bērna dzimšanas apliecība vai dokuments, kurā norādīts bērna personas kods, un vecāka personu apliecinošu dokumentu (aizbildnim – lēmums, kas apliecina aizbildnības nodibināšanas faktu</a:t>
            </a:r>
            <a:r>
              <a:rPr lang="lv-LV" dirty="0" smtClean="0"/>
              <a:t>).</a:t>
            </a:r>
          </a:p>
          <a:p>
            <a:pPr lvl="1"/>
            <a:r>
              <a:rPr lang="lv-LV" dirty="0" smtClean="0"/>
              <a:t>Skolas </a:t>
            </a:r>
            <a:r>
              <a:rPr lang="lv-LV" dirty="0"/>
              <a:t>direktors līdzās šiem dokumentiem var pieprasīt dokumentu, kas apliecina skolēna iepriekš apgūto mācību saturu, kā arī var veikt bērna zināšanu pārbaudi. Tas ir nepieciešams, lai noteiktu, kurā klasē skolēnu uzņemt. Skolas vadība var noteikt arī papildus nodarbības, lai veicinātu skolēna ātrāku iekļaušanos jaunajā mācību iestādē.</a:t>
            </a:r>
            <a:endParaRPr lang="en-US" dirty="0"/>
          </a:p>
          <a:p>
            <a:pPr marL="0" indent="0">
              <a:buNone/>
            </a:pPr>
            <a:endParaRPr lang="en-US" dirty="0"/>
          </a:p>
        </p:txBody>
      </p:sp>
    </p:spTree>
    <p:extLst>
      <p:ext uri="{BB962C8B-B14F-4D97-AF65-F5344CB8AC3E}">
        <p14:creationId xmlns:p14="http://schemas.microsoft.com/office/powerpoint/2010/main" val="3823361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Konstatētās problēmas</a:t>
            </a:r>
            <a:endParaRPr lang="en-US" dirty="0"/>
          </a:p>
        </p:txBody>
      </p:sp>
      <p:sp>
        <p:nvSpPr>
          <p:cNvPr id="3" name="Satura vietturis 2"/>
          <p:cNvSpPr>
            <a:spLocks noGrp="1"/>
          </p:cNvSpPr>
          <p:nvPr>
            <p:ph idx="1"/>
          </p:nvPr>
        </p:nvSpPr>
        <p:spPr/>
        <p:txBody>
          <a:bodyPr/>
          <a:lstStyle/>
          <a:p>
            <a:r>
              <a:rPr lang="lv-LV" dirty="0" smtClean="0"/>
              <a:t>Nepietiekamais latviešu valodas zināšanu līmenis</a:t>
            </a:r>
          </a:p>
          <a:p>
            <a:r>
              <a:rPr lang="lv-LV" dirty="0" smtClean="0"/>
              <a:t>Iepriekš apgūtais mācību saturs un bērna zināšanu līmenis</a:t>
            </a:r>
            <a:endParaRPr lang="en-US" dirty="0"/>
          </a:p>
        </p:txBody>
      </p:sp>
    </p:spTree>
    <p:extLst>
      <p:ext uri="{BB962C8B-B14F-4D97-AF65-F5344CB8AC3E}">
        <p14:creationId xmlns:p14="http://schemas.microsoft.com/office/powerpoint/2010/main" val="335452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Risinājums  </a:t>
            </a:r>
            <a:endParaRPr lang="en-US" dirty="0"/>
          </a:p>
        </p:txBody>
      </p:sp>
      <p:graphicFrame>
        <p:nvGraphicFramePr>
          <p:cNvPr id="4" name="Satura vietturis 3"/>
          <p:cNvGraphicFramePr>
            <a:graphicFrameLocks noGrp="1"/>
          </p:cNvGraphicFramePr>
          <p:nvPr>
            <p:ph idx="1"/>
            <p:extLst>
              <p:ext uri="{D42A27DB-BD31-4B8C-83A1-F6EECF244321}">
                <p14:modId xmlns:p14="http://schemas.microsoft.com/office/powerpoint/2010/main" val="2149270888"/>
              </p:ext>
            </p:extLst>
          </p:nvPr>
        </p:nvGraphicFramePr>
        <p:xfrm>
          <a:off x="457200" y="1295401"/>
          <a:ext cx="8382000" cy="4114799"/>
        </p:xfrm>
        <a:graphic>
          <a:graphicData uri="http://schemas.openxmlformats.org/drawingml/2006/table">
            <a:tbl>
              <a:tblPr firstRow="1" bandRow="1">
                <a:tableStyleId>{5C22544A-7EE6-4342-B048-85BDC9FD1C3A}</a:tableStyleId>
              </a:tblPr>
              <a:tblGrid>
                <a:gridCol w="2794000"/>
                <a:gridCol w="2794000"/>
                <a:gridCol w="2794000"/>
              </a:tblGrid>
              <a:tr h="1341781">
                <a:tc>
                  <a:txBody>
                    <a:bodyPr/>
                    <a:lstStyle/>
                    <a:p>
                      <a:pPr algn="ctr"/>
                      <a:r>
                        <a:rPr lang="lv-LV" sz="2800" dirty="0" smtClean="0"/>
                        <a:t>Problēma</a:t>
                      </a:r>
                      <a:endParaRPr lang="en-US" sz="2800" dirty="0"/>
                    </a:p>
                  </a:txBody>
                  <a:tcPr/>
                </a:tc>
                <a:tc>
                  <a:txBody>
                    <a:bodyPr/>
                    <a:lstStyle/>
                    <a:p>
                      <a:pPr algn="ctr"/>
                      <a:r>
                        <a:rPr lang="lv-LV" sz="2800" dirty="0" smtClean="0"/>
                        <a:t>Kā risina*</a:t>
                      </a:r>
                      <a:endParaRPr lang="en-US" sz="2800" dirty="0"/>
                    </a:p>
                  </a:txBody>
                  <a:tcPr/>
                </a:tc>
                <a:tc>
                  <a:txBody>
                    <a:bodyPr/>
                    <a:lstStyle/>
                    <a:p>
                      <a:pPr algn="ctr"/>
                      <a:r>
                        <a:rPr lang="lv-LV" sz="2800" dirty="0" smtClean="0"/>
                        <a:t>Kā būtu jārisina?</a:t>
                      </a:r>
                      <a:endParaRPr lang="en-US" sz="2800" dirty="0"/>
                    </a:p>
                  </a:txBody>
                  <a:tcPr/>
                </a:tc>
              </a:tr>
              <a:tr h="1386509">
                <a:tc>
                  <a:txBody>
                    <a:bodyPr/>
                    <a:lstStyle/>
                    <a:p>
                      <a:r>
                        <a:rPr lang="lv-LV" sz="2800" dirty="0" smtClean="0"/>
                        <a:t>Latviešu valoda</a:t>
                      </a:r>
                      <a:endParaRPr lang="en-US" sz="2800" dirty="0"/>
                    </a:p>
                  </a:txBody>
                  <a:tcPr/>
                </a:tc>
                <a:tc>
                  <a:txBody>
                    <a:bodyPr/>
                    <a:lstStyle/>
                    <a:p>
                      <a:r>
                        <a:rPr lang="lv-LV" sz="2800" dirty="0" smtClean="0"/>
                        <a:t>Piesaista klases biedrus</a:t>
                      </a:r>
                      <a:endParaRPr lang="en-US" sz="2800" dirty="0"/>
                    </a:p>
                  </a:txBody>
                  <a:tcPr/>
                </a:tc>
                <a:tc>
                  <a:txBody>
                    <a:bodyPr/>
                    <a:lstStyle/>
                    <a:p>
                      <a:r>
                        <a:rPr lang="lv-LV" sz="2800" dirty="0" smtClean="0"/>
                        <a:t>Papildus nodarbības</a:t>
                      </a:r>
                      <a:endParaRPr lang="en-US" sz="2800" dirty="0"/>
                    </a:p>
                  </a:txBody>
                  <a:tcPr/>
                </a:tc>
              </a:tr>
              <a:tr h="1386509">
                <a:tc>
                  <a:txBody>
                    <a:bodyPr/>
                    <a:lstStyle/>
                    <a:p>
                      <a:r>
                        <a:rPr lang="lv-LV" sz="2800" dirty="0" smtClean="0"/>
                        <a:t>Zināšanu līmenis</a:t>
                      </a:r>
                      <a:endParaRPr lang="en-US" sz="2800" i="1" dirty="0"/>
                    </a:p>
                  </a:txBody>
                  <a:tcPr/>
                </a:tc>
                <a:tc>
                  <a:txBody>
                    <a:bodyPr/>
                    <a:lstStyle/>
                    <a:p>
                      <a:r>
                        <a:rPr lang="lv-LV" sz="2800" dirty="0" smtClean="0"/>
                        <a:t>Uzņem</a:t>
                      </a:r>
                      <a:r>
                        <a:rPr lang="lv-LV" sz="2800" baseline="0" dirty="0" smtClean="0"/>
                        <a:t> klasē pēc vecuma</a:t>
                      </a:r>
                      <a:endParaRPr lang="en-US" sz="2800" dirty="0"/>
                    </a:p>
                  </a:txBody>
                  <a:tcPr/>
                </a:tc>
                <a:tc>
                  <a:txBody>
                    <a:bodyPr/>
                    <a:lstStyle/>
                    <a:p>
                      <a:r>
                        <a:rPr lang="lv-LV" sz="2800" dirty="0" smtClean="0"/>
                        <a:t>Zināšanu pārbaude</a:t>
                      </a:r>
                      <a:endParaRPr lang="en-US" sz="2800" dirty="0"/>
                    </a:p>
                  </a:txBody>
                  <a:tcPr/>
                </a:tc>
              </a:tr>
            </a:tbl>
          </a:graphicData>
        </a:graphic>
      </p:graphicFrame>
    </p:spTree>
    <p:extLst>
      <p:ext uri="{BB962C8B-B14F-4D97-AF65-F5344CB8AC3E}">
        <p14:creationId xmlns:p14="http://schemas.microsoft.com/office/powerpoint/2010/main" val="299033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lv-LV" altLang="en-US" smtClean="0"/>
          </a:p>
        </p:txBody>
      </p:sp>
      <p:sp>
        <p:nvSpPr>
          <p:cNvPr id="8195" name="Rectangle 3"/>
          <p:cNvSpPr>
            <a:spLocks noGrp="1" noChangeArrowheads="1"/>
          </p:cNvSpPr>
          <p:nvPr>
            <p:ph type="body" idx="1"/>
          </p:nvPr>
        </p:nvSpPr>
        <p:spPr/>
        <p:txBody>
          <a:bodyPr/>
          <a:lstStyle/>
          <a:p>
            <a:pPr algn="ctr" eaLnBrk="1" hangingPunct="1">
              <a:buFont typeface="Wingdings" pitchFamily="2" charset="2"/>
              <a:buNone/>
            </a:pPr>
            <a:endParaRPr lang="lv-LV" altLang="en-US" sz="3600" smtClean="0"/>
          </a:p>
          <a:p>
            <a:pPr algn="ctr" eaLnBrk="1" hangingPunct="1">
              <a:buFont typeface="Wingdings" pitchFamily="2" charset="2"/>
              <a:buNone/>
            </a:pPr>
            <a:r>
              <a:rPr lang="lv-LV" altLang="en-US" sz="3600" smtClean="0"/>
              <a:t>Paldies par uzmanību! </a:t>
            </a:r>
          </a:p>
          <a:p>
            <a:pPr algn="r" eaLnBrk="1" hangingPunct="1">
              <a:buFont typeface="Wingdings" pitchFamily="2" charset="2"/>
              <a:buNone/>
            </a:pPr>
            <a:r>
              <a:rPr lang="lv-LV" altLang="en-US" sz="1600" smtClean="0">
                <a:hlinkClick r:id="rId2"/>
              </a:rPr>
              <a:t>gita.miruskina@gmail.com</a:t>
            </a:r>
            <a:endParaRPr lang="lv-LV" altLang="en-US" sz="1600" smtClean="0"/>
          </a:p>
          <a:p>
            <a:pPr algn="r" eaLnBrk="1" hangingPunct="1">
              <a:buFont typeface="Wingdings" pitchFamily="2" charset="2"/>
              <a:buNone/>
            </a:pPr>
            <a:r>
              <a:rPr lang="lv-LV" altLang="en-US" sz="1600" smtClean="0"/>
              <a:t>67898343</a:t>
            </a:r>
          </a:p>
          <a:p>
            <a:pPr algn="r" eaLnBrk="1" hangingPunct="1">
              <a:buFont typeface="Wingdings" pitchFamily="2" charset="2"/>
              <a:buNone/>
            </a:pPr>
            <a:r>
              <a:rPr lang="lv-LV" altLang="en-US" sz="1600" smtClean="0"/>
              <a:t>26588599</a:t>
            </a:r>
            <a:endParaRPr lang="ru-RU" altLang="en-US" sz="1600" smtClean="0"/>
          </a:p>
          <a:p>
            <a:pPr algn="ctr" eaLnBrk="1" hangingPunct="1">
              <a:buFont typeface="Wingdings" pitchFamily="2" charset="2"/>
              <a:buNone/>
            </a:pPr>
            <a:endParaRPr lang="lv-LV" altLang="en-US" sz="3600" smtClean="0">
              <a:sym typeface="Wingdings" pitchFamily="2" charset="2"/>
            </a:endParaRPr>
          </a:p>
          <a:p>
            <a:pPr algn="ctr" eaLnBrk="1" hangingPunct="1">
              <a:buFont typeface="Wingdings" pitchFamily="2" charset="2"/>
              <a:buNone/>
            </a:pPr>
            <a:r>
              <a:rPr lang="lv-LV" altLang="en-US" sz="2000" smtClean="0">
                <a:sym typeface="Wingdings" pitchFamily="2" charset="2"/>
              </a:rPr>
              <a:t>	</a:t>
            </a:r>
            <a:r>
              <a:rPr lang="lv-LV" altLang="en-US" sz="1800" smtClean="0">
                <a:sym typeface="Wingdings" pitchFamily="2" charset="2"/>
              </a:rPr>
              <a:t>Šī publikācija ir veidota ar Eiropas Trešo valstu valstspiederīgo integrācijas fonda atbalstu. Par publikācijas saturu atbild biedrība “Patvērums “Drošā māja””</a:t>
            </a:r>
          </a:p>
          <a:p>
            <a:pPr algn="ctr" eaLnBrk="1" hangingPunct="1">
              <a:buFont typeface="Wingdings" pitchFamily="2" charset="2"/>
              <a:buNone/>
            </a:pPr>
            <a:endParaRPr lang="lv-LV" altLang="en-US" sz="3600" smtClean="0">
              <a:sym typeface="Wingdings" pitchFamily="2" charset="2"/>
            </a:endParaRPr>
          </a:p>
        </p:txBody>
      </p:sp>
    </p:spTree>
    <p:extLst>
      <p:ext uri="{BB962C8B-B14F-4D97-AF65-F5344CB8AC3E}">
        <p14:creationId xmlns:p14="http://schemas.microsoft.com/office/powerpoint/2010/main" val="13747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Virsraksts 1"/>
          <p:cNvSpPr>
            <a:spLocks noGrp="1"/>
          </p:cNvSpPr>
          <p:nvPr>
            <p:ph type="title"/>
          </p:nvPr>
        </p:nvSpPr>
        <p:spPr/>
        <p:txBody>
          <a:bodyPr/>
          <a:lstStyle/>
          <a:p>
            <a:pPr algn="ctr"/>
            <a:r>
              <a:rPr lang="lv-LV" altLang="lv-LV" smtClean="0"/>
              <a:t>Atbildība</a:t>
            </a:r>
            <a:endParaRPr lang="en-US" altLang="lv-LV" smtClean="0"/>
          </a:p>
        </p:txBody>
      </p:sp>
      <p:sp>
        <p:nvSpPr>
          <p:cNvPr id="9219" name="Satura vietturis 2"/>
          <p:cNvSpPr>
            <a:spLocks noGrp="1"/>
          </p:cNvSpPr>
          <p:nvPr>
            <p:ph idx="1"/>
          </p:nvPr>
        </p:nvSpPr>
        <p:spPr/>
        <p:txBody>
          <a:bodyPr/>
          <a:lstStyle/>
          <a:p>
            <a:pPr marL="0" indent="0">
              <a:buFont typeface="Wingdings" pitchFamily="2" charset="2"/>
              <a:buNone/>
            </a:pPr>
            <a:r>
              <a:rPr lang="lv-LV" altLang="lv-LV" sz="1800" dirty="0" smtClean="0"/>
              <a:t>Lūdzu ņemiet vēra, ka šajā prezentācijā tiek sniegta vispārīga informācija, neatsaucoties uz īpašiem apstākļiem, par kuriem nav precīzas informācijas, attiecīgi šī prezentācija var tikt izmantota tikai kā norāde, un ir pielietojama kā vispārīga konsultācija.</a:t>
            </a:r>
          </a:p>
          <a:p>
            <a:pPr marL="0" indent="0">
              <a:buFont typeface="Wingdings" pitchFamily="2" charset="2"/>
              <a:buNone/>
            </a:pPr>
            <a:endParaRPr lang="lv-LV" altLang="lv-LV" sz="1800" dirty="0" smtClean="0"/>
          </a:p>
          <a:p>
            <a:pPr marL="0" indent="0">
              <a:buFont typeface="Wingdings" pitchFamily="2" charset="2"/>
              <a:buNone/>
            </a:pPr>
            <a:r>
              <a:rPr lang="lv-LV" altLang="lv-LV" sz="1800" dirty="0" smtClean="0"/>
              <a:t>Ja Jums ir pamats uzskatīt, ka izmantotā informācija nav pilnīga vai secinājumi nav precīzi, lūdzu, dariet man to zināmu nekavējoties.</a:t>
            </a:r>
          </a:p>
          <a:p>
            <a:pPr marL="0" indent="0">
              <a:buFont typeface="Wingdings" pitchFamily="2" charset="2"/>
              <a:buNone/>
            </a:pPr>
            <a:endParaRPr lang="lv-LV" altLang="lv-LV" sz="1800" dirty="0" smtClean="0"/>
          </a:p>
          <a:p>
            <a:pPr marL="0" indent="0">
              <a:buFont typeface="Wingdings" pitchFamily="2" charset="2"/>
              <a:buNone/>
            </a:pPr>
            <a:r>
              <a:rPr lang="lv-LV" altLang="lv-LV" sz="1800" dirty="0" smtClean="0"/>
              <a:t>Gadījuma, ja Jums rodas papildus jautājumi vai ir nepieciešama palīdzība, lūdzu, dariet to zināmu un es labprāt Jums palīdzēšu.</a:t>
            </a:r>
          </a:p>
          <a:p>
            <a:pPr marL="0" indent="0">
              <a:buFont typeface="Wingdings" pitchFamily="2" charset="2"/>
              <a:buNone/>
            </a:pPr>
            <a:endParaRPr lang="lv-LV" altLang="lv-LV" sz="1800" dirty="0" smtClean="0"/>
          </a:p>
          <a:p>
            <a:pPr marL="0" indent="0" algn="r">
              <a:buFont typeface="Wingdings" pitchFamily="2" charset="2"/>
              <a:buNone/>
            </a:pPr>
            <a:r>
              <a:rPr lang="lv-LV" altLang="lv-LV" sz="1800" dirty="0" smtClean="0"/>
              <a:t>Ar cieņu </a:t>
            </a:r>
            <a:r>
              <a:rPr lang="lv-LV" altLang="lv-LV" sz="1800" dirty="0" err="1" smtClean="0"/>
              <a:t>mag.iur</a:t>
            </a:r>
            <a:r>
              <a:rPr lang="lv-LV" altLang="lv-LV" sz="1800" dirty="0" smtClean="0"/>
              <a:t>. Gita </a:t>
            </a:r>
            <a:r>
              <a:rPr lang="lv-LV" altLang="lv-LV" sz="1800" dirty="0" err="1" smtClean="0"/>
              <a:t>Miruškina</a:t>
            </a:r>
            <a:endParaRPr lang="en-US" altLang="lv-LV" sz="1800" dirty="0" smtClean="0"/>
          </a:p>
        </p:txBody>
      </p:sp>
    </p:spTree>
    <p:extLst>
      <p:ext uri="{BB962C8B-B14F-4D97-AF65-F5344CB8AC3E}">
        <p14:creationId xmlns:p14="http://schemas.microsoft.com/office/powerpoint/2010/main" val="34508448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s">
  <a:themeElements>
    <a:clrScheme name="Trek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36</TotalTime>
  <Words>288</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Treks</vt:lpstr>
      <vt:lpstr>Eiropas Trešo valstu valstspiederīgo integrācijas fonda projekts ‘’Starpinstitucionālāš un strapprofesionālās sadarbības pilnveidošana darbam ar trešo valstu pilsoņiem’’ „</vt:lpstr>
      <vt:lpstr>Normatīvie akti</vt:lpstr>
      <vt:lpstr>Tiesības uz bezmaksas izglītību</vt:lpstr>
      <vt:lpstr>Konstatētās problēmas</vt:lpstr>
      <vt:lpstr>Risinājums  </vt:lpstr>
      <vt:lpstr>PowerPoint Presentation</vt:lpstr>
      <vt:lpstr>Atbildība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Trešo valstu valstspiederīgo integrācijas fonda projekts ‘’Starpinstitucionālāš un strapprofesionālās sadarbības pilnveidošana darbam ar trešo valstu pilsoņiem’’</dc:title>
  <dc:creator>dell</dc:creator>
  <cp:lastModifiedBy>Lietotajs</cp:lastModifiedBy>
  <cp:revision>4</cp:revision>
  <dcterms:created xsi:type="dcterms:W3CDTF">2015-04-02T07:58:42Z</dcterms:created>
  <dcterms:modified xsi:type="dcterms:W3CDTF">2015-05-22T14:23:09Z</dcterms:modified>
</cp:coreProperties>
</file>